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90" r:id="rId1"/>
  </p:sldMasterIdLst>
  <p:notesMasterIdLst>
    <p:notesMasterId r:id="rId10"/>
  </p:notesMasterIdLst>
  <p:handoutMasterIdLst>
    <p:handoutMasterId r:id="rId11"/>
  </p:handoutMasterIdLst>
  <p:sldIdLst>
    <p:sldId id="275" r:id="rId2"/>
    <p:sldId id="305" r:id="rId3"/>
    <p:sldId id="292" r:id="rId4"/>
    <p:sldId id="306" r:id="rId5"/>
    <p:sldId id="307" r:id="rId6"/>
    <p:sldId id="308" r:id="rId7"/>
    <p:sldId id="309" r:id="rId8"/>
    <p:sldId id="310" r:id="rId9"/>
  </p:sldIdLst>
  <p:sldSz cx="12195175" cy="6858000"/>
  <p:notesSz cx="6858000" cy="9144000"/>
  <p:embeddedFontLst>
    <p:embeddedFont>
      <p:font typeface="Arial" panose="020B0604020202020204" pitchFamily="34" charset="0"/>
      <p:regular r:id="rId12"/>
      <p:bold r:id="rId13"/>
      <p:italic r:id="rId14"/>
      <p:boldItalic r:id="rId15"/>
    </p:embeddedFont>
    <p:embeddedFont>
      <p:font typeface="Calibri" panose="020F0502020204030204" pitchFamily="34" charset="0"/>
      <p:regular r:id="rId16"/>
      <p:bold r:id="rId17"/>
      <p:italic r:id="rId18"/>
      <p:boldItalic r:id="rId19"/>
    </p:embeddedFont>
    <p:embeddedFont>
      <p:font typeface="Cambria Math" panose="02040503050406030204" pitchFamily="18" charset="0"/>
      <p:regular r:id="rId20"/>
    </p:embeddedFont>
    <p:embeddedFont>
      <p:font typeface="Merriweather Light" panose="020B0604020202020204" charset="0"/>
      <p:regular r:id="rId21"/>
      <p:italic r:id="rId22"/>
    </p:embeddedFont>
    <p:embeddedFont>
      <p:font typeface="Merriweather Regular" panose="020B0604020202020204" charset="0"/>
      <p:regular r:id="rId23"/>
      <p:bold r:id="rId24"/>
      <p:italic r:id="rId25"/>
      <p:boldItalic r:id="rId26"/>
    </p:embeddedFont>
    <p:embeddedFont>
      <p:font typeface="Open Sans" panose="020B0604020202020204" charset="0"/>
      <p:regular r:id="rId27"/>
      <p:bold r:id="rId28"/>
      <p:italic r:id="rId29"/>
      <p:boldItalic r:id="rId30"/>
    </p:embeddedFont>
    <p:embeddedFont>
      <p:font typeface="Open Sans Light" panose="020B0604020202020204" charset="0"/>
      <p:regular r:id="rId31"/>
      <p:italic r:id="rId32"/>
    </p:embeddedFont>
    <p:embeddedFont>
      <p:font typeface="Verdana" panose="020B0604030504040204" pitchFamily="34" charset="0"/>
      <p:regular r:id="rId33"/>
      <p:bold r:id="rId34"/>
      <p:italic r:id="rId35"/>
      <p:boldItalic r:id="rId36"/>
    </p:embeddedFont>
  </p:embeddedFontLst>
  <p:defaultTextStyle>
    <a:defPPr lvl="0">
      <a:defRPr lang="nl-NL"/>
    </a:defPPr>
    <a:lvl1pPr marL="0" lvl="1" algn="l" defTabSz="914400" rtl="0" eaLnBrk="1" latinLnBrk="0" hangingPunct="1">
      <a:defRPr sz="1800" kern="1200">
        <a:solidFill>
          <a:schemeClr val="tx1"/>
        </a:solidFill>
        <a:latin typeface="+mn-lt"/>
        <a:ea typeface="+mn-ea"/>
        <a:cs typeface="+mn-cs"/>
      </a:defRPr>
    </a:lvl1pPr>
    <a:lvl2pPr marL="457200" lvl="2" algn="l" defTabSz="914400" rtl="0" eaLnBrk="1" latinLnBrk="0" hangingPunct="1">
      <a:defRPr sz="1800" kern="1200">
        <a:solidFill>
          <a:schemeClr val="tx1"/>
        </a:solidFill>
        <a:latin typeface="+mn-lt"/>
        <a:ea typeface="+mn-ea"/>
        <a:cs typeface="+mn-cs"/>
      </a:defRPr>
    </a:lvl2pPr>
    <a:lvl3pPr marL="914400" lvl="3" algn="l" defTabSz="914400" rtl="0" eaLnBrk="1" latinLnBrk="0" hangingPunct="1">
      <a:defRPr sz="1800" kern="1200">
        <a:solidFill>
          <a:schemeClr val="tx1"/>
        </a:solidFill>
        <a:latin typeface="+mn-lt"/>
        <a:ea typeface="+mn-ea"/>
        <a:cs typeface="+mn-cs"/>
      </a:defRPr>
    </a:lvl3pPr>
    <a:lvl4pPr marL="1371600" lvl="4"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0">
          <p15:clr>
            <a:srgbClr val="A4A3A4"/>
          </p15:clr>
        </p15:guide>
        <p15:guide id="2" orient="horz" pos="4038">
          <p15:clr>
            <a:srgbClr val="A4A3A4"/>
          </p15:clr>
        </p15:guide>
        <p15:guide id="3" orient="horz" pos="989">
          <p15:clr>
            <a:srgbClr val="A4A3A4"/>
          </p15:clr>
        </p15:guide>
        <p15:guide id="4" orient="horz" pos="2682">
          <p15:clr>
            <a:srgbClr val="A4A3A4"/>
          </p15:clr>
        </p15:guide>
        <p15:guide id="5" orient="horz" pos="104">
          <p15:clr>
            <a:srgbClr val="A4A3A4"/>
          </p15:clr>
        </p15:guide>
        <p15:guide id="6" orient="horz" pos="3351">
          <p15:clr>
            <a:srgbClr val="A4A3A4"/>
          </p15:clr>
        </p15:guide>
        <p15:guide id="7" orient="horz" pos="3181">
          <p15:clr>
            <a:srgbClr val="A4A3A4"/>
          </p15:clr>
        </p15:guide>
        <p15:guide id="8" orient="horz" pos="1074">
          <p15:clr>
            <a:srgbClr val="A4A3A4"/>
          </p15:clr>
        </p15:guide>
        <p15:guide id="9" orient="horz" pos="3593">
          <p15:clr>
            <a:srgbClr val="A4A3A4"/>
          </p15:clr>
        </p15:guide>
        <p15:guide id="10" pos="3777">
          <p15:clr>
            <a:srgbClr val="A4A3A4"/>
          </p15:clr>
        </p15:guide>
        <p15:guide id="11" pos="739">
          <p15:clr>
            <a:srgbClr val="A4A3A4"/>
          </p15:clr>
        </p15:guide>
        <p15:guide id="12" pos="7273">
          <p15:clr>
            <a:srgbClr val="A4A3A4"/>
          </p15:clr>
        </p15:guide>
        <p15:guide id="13" pos="1604">
          <p15:clr>
            <a:srgbClr val="A4A3A4"/>
          </p15:clr>
        </p15:guide>
        <p15:guide id="14" pos="5145">
          <p15:clr>
            <a:srgbClr val="A4A3A4"/>
          </p15:clr>
        </p15:guide>
        <p15:guide id="15" pos="5282">
          <p15:clr>
            <a:srgbClr val="A4A3A4"/>
          </p15:clr>
        </p15:guide>
        <p15:guide id="16" pos="1447">
          <p15:clr>
            <a:srgbClr val="A4A3A4"/>
          </p15:clr>
        </p15:guide>
        <p15:guide id="17" pos="6651">
          <p15:clr>
            <a:srgbClr val="A4A3A4"/>
          </p15:clr>
        </p15:guide>
        <p15:guide id="18" pos="361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3F2B"/>
    <a:srgbClr val="522980"/>
    <a:srgbClr val="6687C3"/>
    <a:srgbClr val="171D42"/>
    <a:srgbClr val="63A593"/>
    <a:srgbClr val="921E56"/>
    <a:srgbClr val="DD9562"/>
    <a:srgbClr val="D49562"/>
    <a:srgbClr val="D49868"/>
    <a:srgbClr val="C00A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455" autoAdjust="0"/>
    <p:restoredTop sz="94647"/>
  </p:normalViewPr>
  <p:slideViewPr>
    <p:cSldViewPr snapToGrid="0">
      <p:cViewPr>
        <p:scale>
          <a:sx n="91" d="100"/>
          <a:sy n="91" d="100"/>
        </p:scale>
        <p:origin x="972" y="606"/>
      </p:cViewPr>
      <p:guideLst>
        <p:guide orient="horz" pos="1530"/>
        <p:guide orient="horz" pos="4038"/>
        <p:guide orient="horz" pos="989"/>
        <p:guide orient="horz" pos="2682"/>
        <p:guide orient="horz" pos="104"/>
        <p:guide orient="horz" pos="3351"/>
        <p:guide orient="horz" pos="3181"/>
        <p:guide orient="horz" pos="1074"/>
        <p:guide orient="horz" pos="3593"/>
        <p:guide pos="3777"/>
        <p:guide pos="739"/>
        <p:guide pos="7273"/>
        <p:guide pos="1604"/>
        <p:guide pos="5145"/>
        <p:guide pos="5282"/>
        <p:guide pos="1447"/>
        <p:guide pos="6651"/>
        <p:guide pos="3614"/>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170" d="100"/>
          <a:sy n="170" d="100"/>
        </p:scale>
        <p:origin x="5464"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34" Type="http://schemas.openxmlformats.org/officeDocument/2006/relationships/font" Target="fonts/font23.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font" Target="fonts/font2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24" Type="http://schemas.openxmlformats.org/officeDocument/2006/relationships/font" Target="fonts/font13.fntdata"/><Relationship Id="rId32" Type="http://schemas.openxmlformats.org/officeDocument/2006/relationships/font" Target="fonts/font2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36" Type="http://schemas.openxmlformats.org/officeDocument/2006/relationships/font" Target="fonts/font25.fntdata"/><Relationship Id="rId10" Type="http://schemas.openxmlformats.org/officeDocument/2006/relationships/notesMaster" Target="notesMasters/notesMaster1.xml"/><Relationship Id="rId19" Type="http://schemas.openxmlformats.org/officeDocument/2006/relationships/font" Target="fonts/font8.fntdata"/><Relationship Id="rId31"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font" Target="fonts/font19.fntdata"/><Relationship Id="rId35" Type="http://schemas.openxmlformats.org/officeDocument/2006/relationships/font" Target="fonts/font24.fntdata"/></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A31145-7915-4528-B922-EBD8E83EB52A}" type="doc">
      <dgm:prSet loTypeId="urn:microsoft.com/office/officeart/2005/8/layout/StepDownProcess" loCatId="process" qsTypeId="urn:microsoft.com/office/officeart/2005/8/quickstyle/simple1" qsCatId="simple" csTypeId="urn:microsoft.com/office/officeart/2005/8/colors/accent0_1" csCatId="mainScheme" phldr="1"/>
      <dgm:spPr/>
      <dgm:t>
        <a:bodyPr/>
        <a:lstStyle/>
        <a:p>
          <a:endParaRPr lang="nl-NL"/>
        </a:p>
      </dgm:t>
    </dgm:pt>
    <dgm:pt modelId="{BE0F69BB-1D86-40E5-AE36-E153B291BA19}">
      <dgm:prSet phldrT="[Tekst]"/>
      <dgm:spPr/>
      <dgm:t>
        <a:bodyPr/>
        <a:lstStyle/>
        <a:p>
          <a:r>
            <a:rPr lang="nl-NL" b="1" i="1" dirty="0">
              <a:latin typeface="Open Sans Light" panose="020B0604020202020204" charset="0"/>
              <a:ea typeface="Open Sans Light" panose="020B0604020202020204" charset="0"/>
              <a:cs typeface="Open Sans Light" panose="020B0604020202020204" charset="0"/>
            </a:rPr>
            <a:t>A/C type -&gt; Engine type </a:t>
          </a:r>
          <a:r>
            <a:rPr lang="nl-NL" dirty="0">
              <a:latin typeface="Open Sans Light" panose="020B0604020202020204" charset="0"/>
              <a:ea typeface="Open Sans Light" panose="020B0604020202020204" charset="0"/>
              <a:cs typeface="Open Sans Light" panose="020B0604020202020204" charset="0"/>
            </a:rPr>
            <a:t>data </a:t>
          </a:r>
          <a:r>
            <a:rPr lang="nl-NL" dirty="0" err="1">
              <a:latin typeface="Open Sans Light" panose="020B0604020202020204" charset="0"/>
              <a:ea typeface="Open Sans Light" panose="020B0604020202020204" charset="0"/>
              <a:cs typeface="Open Sans Light" panose="020B0604020202020204" charset="0"/>
            </a:rPr>
            <a:t>scraped</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from</a:t>
          </a:r>
          <a:r>
            <a:rPr lang="nl-NL" dirty="0">
              <a:latin typeface="Open Sans Light" panose="020B0604020202020204" charset="0"/>
              <a:ea typeface="Open Sans Light" panose="020B0604020202020204" charset="0"/>
              <a:cs typeface="Open Sans Light" panose="020B0604020202020204" charset="0"/>
            </a:rPr>
            <a:t> EUROCONTROL website</a:t>
          </a:r>
        </a:p>
      </dgm:t>
    </dgm:pt>
    <dgm:pt modelId="{8AFDF07F-B08A-41C9-BC9D-5473249EF2AA}" type="parTrans" cxnId="{14025320-8475-4805-8B8B-7160798F5C10}">
      <dgm:prSet/>
      <dgm:spPr/>
      <dgm:t>
        <a:bodyPr/>
        <a:lstStyle/>
        <a:p>
          <a:endParaRPr lang="nl-NL"/>
        </a:p>
      </dgm:t>
    </dgm:pt>
    <dgm:pt modelId="{D7F3B5BB-5C88-4BEE-A298-7A17F7F0F536}" type="sibTrans" cxnId="{14025320-8475-4805-8B8B-7160798F5C10}">
      <dgm:prSet/>
      <dgm:spPr/>
      <dgm:t>
        <a:bodyPr/>
        <a:lstStyle/>
        <a:p>
          <a:endParaRPr lang="nl-NL"/>
        </a:p>
      </dgm:t>
    </dgm:pt>
    <dgm:pt modelId="{5F81DE70-949F-4734-8E0C-A993B073CE24}">
      <dgm:prSet phldrT="[Tekst]"/>
      <dgm:spPr/>
      <dgm:t>
        <a:bodyPr/>
        <a:lstStyle/>
        <a:p>
          <a:r>
            <a:rPr lang="nl-NL" dirty="0" err="1">
              <a:latin typeface="Open Sans Light" panose="020B0604020202020204" charset="0"/>
              <a:ea typeface="Open Sans Light" panose="020B0604020202020204" charset="0"/>
              <a:cs typeface="Open Sans Light" panose="020B0604020202020204" charset="0"/>
            </a:rPr>
            <a:t>Use</a:t>
          </a:r>
          <a:r>
            <a:rPr lang="nl-NL" dirty="0">
              <a:latin typeface="Open Sans Light" panose="020B0604020202020204" charset="0"/>
              <a:ea typeface="Open Sans Light" panose="020B0604020202020204" charset="0"/>
              <a:cs typeface="Open Sans Light" panose="020B0604020202020204" charset="0"/>
            </a:rPr>
            <a:t> of NLP </a:t>
          </a:r>
          <a:r>
            <a:rPr lang="nl-NL" dirty="0" err="1">
              <a:latin typeface="Open Sans Light" panose="020B0604020202020204" charset="0"/>
              <a:ea typeface="Open Sans Light" panose="020B0604020202020204" charset="0"/>
              <a:cs typeface="Open Sans Light" panose="020B0604020202020204" charset="0"/>
            </a:rPr>
            <a:t>to</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obtain</a:t>
          </a:r>
          <a:r>
            <a:rPr lang="nl-NL" dirty="0">
              <a:latin typeface="Open Sans Light" panose="020B0604020202020204" charset="0"/>
              <a:ea typeface="Open Sans Light" panose="020B0604020202020204" charset="0"/>
              <a:cs typeface="Open Sans Light" panose="020B0604020202020204" charset="0"/>
            </a:rPr>
            <a:t> 1) </a:t>
          </a:r>
          <a:r>
            <a:rPr lang="nl-NL" b="1" i="1" dirty="0" err="1">
              <a:latin typeface="Open Sans Light" panose="020B0604020202020204" charset="0"/>
              <a:ea typeface="Open Sans Light" panose="020B0604020202020204" charset="0"/>
              <a:cs typeface="Open Sans Light" panose="020B0604020202020204" charset="0"/>
            </a:rPr>
            <a:t>nr</a:t>
          </a:r>
          <a:r>
            <a:rPr lang="nl-NL" b="1" i="1" dirty="0">
              <a:latin typeface="Open Sans Light" panose="020B0604020202020204" charset="0"/>
              <a:ea typeface="Open Sans Light" panose="020B0604020202020204" charset="0"/>
              <a:cs typeface="Open Sans Light" panose="020B0604020202020204" charset="0"/>
            </a:rPr>
            <a:t> of engines</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and</a:t>
          </a:r>
          <a:r>
            <a:rPr lang="nl-NL" dirty="0">
              <a:latin typeface="Open Sans Light" panose="020B0604020202020204" charset="0"/>
              <a:ea typeface="Open Sans Light" panose="020B0604020202020204" charset="0"/>
              <a:cs typeface="Open Sans Light" panose="020B0604020202020204" charset="0"/>
            </a:rPr>
            <a:t> 2) </a:t>
          </a:r>
          <a:r>
            <a:rPr lang="nl-NL" b="1" i="1" dirty="0">
              <a:latin typeface="Open Sans Light" panose="020B0604020202020204" charset="0"/>
              <a:ea typeface="Open Sans Light" panose="020B0604020202020204" charset="0"/>
              <a:cs typeface="Open Sans Light" panose="020B0604020202020204" charset="0"/>
            </a:rPr>
            <a:t>engine model</a:t>
          </a:r>
        </a:p>
      </dgm:t>
    </dgm:pt>
    <dgm:pt modelId="{F9DDB057-B779-489B-8ECC-443125B06CD2}" type="parTrans" cxnId="{0817BE9E-D8D3-4FB9-9AB4-3DADFC69231A}">
      <dgm:prSet/>
      <dgm:spPr/>
      <dgm:t>
        <a:bodyPr/>
        <a:lstStyle/>
        <a:p>
          <a:endParaRPr lang="nl-NL"/>
        </a:p>
      </dgm:t>
    </dgm:pt>
    <dgm:pt modelId="{45B6F365-DB27-454D-9BB2-CF54C0DA83B7}" type="sibTrans" cxnId="{0817BE9E-D8D3-4FB9-9AB4-3DADFC69231A}">
      <dgm:prSet/>
      <dgm:spPr/>
      <dgm:t>
        <a:bodyPr/>
        <a:lstStyle/>
        <a:p>
          <a:endParaRPr lang="nl-NL"/>
        </a:p>
      </dgm:t>
    </dgm:pt>
    <dgm:pt modelId="{0337EF03-B86E-40B4-9A4F-058A4C487D85}">
      <dgm:prSet phldrT="[Tekst]"/>
      <dgm:spPr/>
      <dgm:t>
        <a:bodyPr/>
        <a:lstStyle/>
        <a:p>
          <a:r>
            <a:rPr lang="nl-NL" b="1" i="1" dirty="0">
              <a:latin typeface="Open Sans Light" panose="020B0604020202020204" charset="0"/>
              <a:ea typeface="Open Sans Light" panose="020B0604020202020204" charset="0"/>
              <a:cs typeface="Open Sans Light" panose="020B0604020202020204" charset="0"/>
            </a:rPr>
            <a:t>Engine model -&gt; </a:t>
          </a:r>
          <a:r>
            <a:rPr lang="nl-NL" b="1" i="1" dirty="0" err="1">
              <a:latin typeface="Open Sans Light" panose="020B0604020202020204" charset="0"/>
              <a:ea typeface="Open Sans Light" panose="020B0604020202020204" charset="0"/>
              <a:cs typeface="Open Sans Light" panose="020B0604020202020204" charset="0"/>
            </a:rPr>
            <a:t>fuel</a:t>
          </a:r>
          <a:r>
            <a:rPr lang="nl-NL" b="1" i="1" dirty="0">
              <a:latin typeface="Open Sans Light" panose="020B0604020202020204" charset="0"/>
              <a:ea typeface="Open Sans Light" panose="020B0604020202020204" charset="0"/>
              <a:cs typeface="Open Sans Light" panose="020B0604020202020204" charset="0"/>
            </a:rPr>
            <a:t> flow </a:t>
          </a:r>
          <a:r>
            <a:rPr lang="nl-NL" dirty="0" err="1">
              <a:latin typeface="Open Sans Light" panose="020B0604020202020204" charset="0"/>
              <a:ea typeface="Open Sans Light" panose="020B0604020202020204" charset="0"/>
              <a:cs typeface="Open Sans Light" panose="020B0604020202020204" charset="0"/>
            </a:rPr>
            <a:t>using</a:t>
          </a:r>
          <a:r>
            <a:rPr lang="nl-NL" dirty="0">
              <a:latin typeface="Open Sans Light" panose="020B0604020202020204" charset="0"/>
              <a:ea typeface="Open Sans Light" panose="020B0604020202020204" charset="0"/>
              <a:cs typeface="Open Sans Light" panose="020B0604020202020204" charset="0"/>
            </a:rPr>
            <a:t> ICAO Aircraft </a:t>
          </a:r>
          <a:r>
            <a:rPr lang="nl-NL" dirty="0" err="1">
              <a:latin typeface="Open Sans Light" panose="020B0604020202020204" charset="0"/>
              <a:ea typeface="Open Sans Light" panose="020B0604020202020204" charset="0"/>
              <a:cs typeface="Open Sans Light" panose="020B0604020202020204" charset="0"/>
            </a:rPr>
            <a:t>Emissions</a:t>
          </a:r>
          <a:r>
            <a:rPr lang="nl-NL" dirty="0">
              <a:latin typeface="Open Sans Light" panose="020B0604020202020204" charset="0"/>
              <a:ea typeface="Open Sans Light" panose="020B0604020202020204" charset="0"/>
              <a:cs typeface="Open Sans Light" panose="020B0604020202020204" charset="0"/>
            </a:rPr>
            <a:t> Databank </a:t>
          </a:r>
          <a:r>
            <a:rPr lang="nl-NL" dirty="0" err="1">
              <a:latin typeface="Open Sans Light" panose="020B0604020202020204" charset="0"/>
              <a:ea typeface="Open Sans Light" panose="020B0604020202020204" charset="0"/>
              <a:cs typeface="Open Sans Light" panose="020B0604020202020204" charset="0"/>
            </a:rPr>
            <a:t>from</a:t>
          </a:r>
          <a:r>
            <a:rPr lang="nl-NL" dirty="0">
              <a:latin typeface="Open Sans Light" panose="020B0604020202020204" charset="0"/>
              <a:ea typeface="Open Sans Light" panose="020B0604020202020204" charset="0"/>
              <a:cs typeface="Open Sans Light" panose="020B0604020202020204" charset="0"/>
            </a:rPr>
            <a:t> EASA</a:t>
          </a:r>
        </a:p>
      </dgm:t>
    </dgm:pt>
    <dgm:pt modelId="{3B52331F-8CA5-4AD6-89AF-1A07CB6F1D8F}" type="parTrans" cxnId="{CCFF6129-D556-4127-8D0E-BDCD287164EA}">
      <dgm:prSet/>
      <dgm:spPr/>
      <dgm:t>
        <a:bodyPr/>
        <a:lstStyle/>
        <a:p>
          <a:endParaRPr lang="nl-NL"/>
        </a:p>
      </dgm:t>
    </dgm:pt>
    <dgm:pt modelId="{1ED37ACE-0BC1-4B8F-BD80-FB3605CDD0E0}" type="sibTrans" cxnId="{CCFF6129-D556-4127-8D0E-BDCD287164EA}">
      <dgm:prSet/>
      <dgm:spPr/>
      <dgm:t>
        <a:bodyPr/>
        <a:lstStyle/>
        <a:p>
          <a:endParaRPr lang="nl-NL"/>
        </a:p>
      </dgm:t>
    </dgm:pt>
    <dgm:pt modelId="{B31482E5-5A49-4D92-A226-70370E4E9E5F}" type="pres">
      <dgm:prSet presAssocID="{28A31145-7915-4528-B922-EBD8E83EB52A}" presName="rootnode" presStyleCnt="0">
        <dgm:presLayoutVars>
          <dgm:chMax/>
          <dgm:chPref/>
          <dgm:dir/>
          <dgm:animLvl val="lvl"/>
        </dgm:presLayoutVars>
      </dgm:prSet>
      <dgm:spPr/>
    </dgm:pt>
    <dgm:pt modelId="{54124618-8AD6-40B8-889B-DA4AA369F94B}" type="pres">
      <dgm:prSet presAssocID="{BE0F69BB-1D86-40E5-AE36-E153B291BA19}" presName="composite" presStyleCnt="0"/>
      <dgm:spPr/>
    </dgm:pt>
    <dgm:pt modelId="{F2C520E4-7E55-4319-B29B-FBE3CF49771B}" type="pres">
      <dgm:prSet presAssocID="{BE0F69BB-1D86-40E5-AE36-E153B291BA19}" presName="bentUpArrow1" presStyleLbl="alignImgPlace1" presStyleIdx="0" presStyleCnt="2"/>
      <dgm:spPr/>
    </dgm:pt>
    <dgm:pt modelId="{DA175E8B-0D34-43A8-8241-8259524B83FE}" type="pres">
      <dgm:prSet presAssocID="{BE0F69BB-1D86-40E5-AE36-E153B291BA19}" presName="ParentText" presStyleLbl="node1" presStyleIdx="0" presStyleCnt="3">
        <dgm:presLayoutVars>
          <dgm:chMax val="1"/>
          <dgm:chPref val="1"/>
          <dgm:bulletEnabled val="1"/>
        </dgm:presLayoutVars>
      </dgm:prSet>
      <dgm:spPr/>
    </dgm:pt>
    <dgm:pt modelId="{1A5E1CC6-D309-4FE7-9AD5-833DA7368D29}" type="pres">
      <dgm:prSet presAssocID="{BE0F69BB-1D86-40E5-AE36-E153B291BA19}" presName="ChildText" presStyleLbl="revTx" presStyleIdx="0" presStyleCnt="2">
        <dgm:presLayoutVars>
          <dgm:chMax val="0"/>
          <dgm:chPref val="0"/>
          <dgm:bulletEnabled val="1"/>
        </dgm:presLayoutVars>
      </dgm:prSet>
      <dgm:spPr/>
    </dgm:pt>
    <dgm:pt modelId="{D4E9912A-BD2D-49AC-97B5-8F5F2C7D1491}" type="pres">
      <dgm:prSet presAssocID="{D7F3B5BB-5C88-4BEE-A298-7A17F7F0F536}" presName="sibTrans" presStyleCnt="0"/>
      <dgm:spPr/>
    </dgm:pt>
    <dgm:pt modelId="{C778CF41-B1AC-4B87-8DD6-DC213E91C72A}" type="pres">
      <dgm:prSet presAssocID="{5F81DE70-949F-4734-8E0C-A993B073CE24}" presName="composite" presStyleCnt="0"/>
      <dgm:spPr/>
    </dgm:pt>
    <dgm:pt modelId="{23A18B69-ADC0-461A-B63D-78017B3F4B85}" type="pres">
      <dgm:prSet presAssocID="{5F81DE70-949F-4734-8E0C-A993B073CE24}" presName="bentUpArrow1" presStyleLbl="alignImgPlace1" presStyleIdx="1" presStyleCnt="2"/>
      <dgm:spPr/>
    </dgm:pt>
    <dgm:pt modelId="{94B127B9-2A82-4374-9E34-03DA4470B71E}" type="pres">
      <dgm:prSet presAssocID="{5F81DE70-949F-4734-8E0C-A993B073CE24}" presName="ParentText" presStyleLbl="node1" presStyleIdx="1" presStyleCnt="3">
        <dgm:presLayoutVars>
          <dgm:chMax val="1"/>
          <dgm:chPref val="1"/>
          <dgm:bulletEnabled val="1"/>
        </dgm:presLayoutVars>
      </dgm:prSet>
      <dgm:spPr/>
    </dgm:pt>
    <dgm:pt modelId="{9D5E4B35-AFFE-4787-9BF4-2311BAB46A32}" type="pres">
      <dgm:prSet presAssocID="{5F81DE70-949F-4734-8E0C-A993B073CE24}" presName="ChildText" presStyleLbl="revTx" presStyleIdx="1" presStyleCnt="2">
        <dgm:presLayoutVars>
          <dgm:chMax val="0"/>
          <dgm:chPref val="0"/>
          <dgm:bulletEnabled val="1"/>
        </dgm:presLayoutVars>
      </dgm:prSet>
      <dgm:spPr/>
    </dgm:pt>
    <dgm:pt modelId="{24E7F31B-FEED-4F01-ABD0-151E78403B32}" type="pres">
      <dgm:prSet presAssocID="{45B6F365-DB27-454D-9BB2-CF54C0DA83B7}" presName="sibTrans" presStyleCnt="0"/>
      <dgm:spPr/>
    </dgm:pt>
    <dgm:pt modelId="{C5655F2B-AA86-4CAF-8B65-988F448FF641}" type="pres">
      <dgm:prSet presAssocID="{0337EF03-B86E-40B4-9A4F-058A4C487D85}" presName="composite" presStyleCnt="0"/>
      <dgm:spPr/>
    </dgm:pt>
    <dgm:pt modelId="{FF692FC9-7332-4B86-B9A1-2FCBCD6C4A6A}" type="pres">
      <dgm:prSet presAssocID="{0337EF03-B86E-40B4-9A4F-058A4C487D85}" presName="ParentText" presStyleLbl="node1" presStyleIdx="2" presStyleCnt="3">
        <dgm:presLayoutVars>
          <dgm:chMax val="1"/>
          <dgm:chPref val="1"/>
          <dgm:bulletEnabled val="1"/>
        </dgm:presLayoutVars>
      </dgm:prSet>
      <dgm:spPr/>
    </dgm:pt>
  </dgm:ptLst>
  <dgm:cxnLst>
    <dgm:cxn modelId="{14025320-8475-4805-8B8B-7160798F5C10}" srcId="{28A31145-7915-4528-B922-EBD8E83EB52A}" destId="{BE0F69BB-1D86-40E5-AE36-E153B291BA19}" srcOrd="0" destOrd="0" parTransId="{8AFDF07F-B08A-41C9-BC9D-5473249EF2AA}" sibTransId="{D7F3B5BB-5C88-4BEE-A298-7A17F7F0F536}"/>
    <dgm:cxn modelId="{CCFF6129-D556-4127-8D0E-BDCD287164EA}" srcId="{28A31145-7915-4528-B922-EBD8E83EB52A}" destId="{0337EF03-B86E-40B4-9A4F-058A4C487D85}" srcOrd="2" destOrd="0" parTransId="{3B52331F-8CA5-4AD6-89AF-1A07CB6F1D8F}" sibTransId="{1ED37ACE-0BC1-4B8F-BD80-FB3605CDD0E0}"/>
    <dgm:cxn modelId="{0734D82B-19F5-45E4-9E36-890094619827}" type="presOf" srcId="{BE0F69BB-1D86-40E5-AE36-E153B291BA19}" destId="{DA175E8B-0D34-43A8-8241-8259524B83FE}" srcOrd="0" destOrd="0" presId="urn:microsoft.com/office/officeart/2005/8/layout/StepDownProcess"/>
    <dgm:cxn modelId="{6855822F-440B-406B-9FEC-D8FC95864CA6}" type="presOf" srcId="{0337EF03-B86E-40B4-9A4F-058A4C487D85}" destId="{FF692FC9-7332-4B86-B9A1-2FCBCD6C4A6A}" srcOrd="0" destOrd="0" presId="urn:microsoft.com/office/officeart/2005/8/layout/StepDownProcess"/>
    <dgm:cxn modelId="{0835C16E-B77A-4570-B646-A41FE6B6124B}" type="presOf" srcId="{28A31145-7915-4528-B922-EBD8E83EB52A}" destId="{B31482E5-5A49-4D92-A226-70370E4E9E5F}" srcOrd="0" destOrd="0" presId="urn:microsoft.com/office/officeart/2005/8/layout/StepDownProcess"/>
    <dgm:cxn modelId="{5AEB3288-7BE9-4829-BB47-D7CA7DD81EA4}" type="presOf" srcId="{5F81DE70-949F-4734-8E0C-A993B073CE24}" destId="{94B127B9-2A82-4374-9E34-03DA4470B71E}" srcOrd="0" destOrd="0" presId="urn:microsoft.com/office/officeart/2005/8/layout/StepDownProcess"/>
    <dgm:cxn modelId="{0817BE9E-D8D3-4FB9-9AB4-3DADFC69231A}" srcId="{28A31145-7915-4528-B922-EBD8E83EB52A}" destId="{5F81DE70-949F-4734-8E0C-A993B073CE24}" srcOrd="1" destOrd="0" parTransId="{F9DDB057-B779-489B-8ECC-443125B06CD2}" sibTransId="{45B6F365-DB27-454D-9BB2-CF54C0DA83B7}"/>
    <dgm:cxn modelId="{3D66C4A5-51B9-484C-870A-E09886118373}" type="presParOf" srcId="{B31482E5-5A49-4D92-A226-70370E4E9E5F}" destId="{54124618-8AD6-40B8-889B-DA4AA369F94B}" srcOrd="0" destOrd="0" presId="urn:microsoft.com/office/officeart/2005/8/layout/StepDownProcess"/>
    <dgm:cxn modelId="{CC014899-0EB7-4984-BDDC-95004822D948}" type="presParOf" srcId="{54124618-8AD6-40B8-889B-DA4AA369F94B}" destId="{F2C520E4-7E55-4319-B29B-FBE3CF49771B}" srcOrd="0" destOrd="0" presId="urn:microsoft.com/office/officeart/2005/8/layout/StepDownProcess"/>
    <dgm:cxn modelId="{771F4738-FFE6-4825-8D2F-76AD073BF452}" type="presParOf" srcId="{54124618-8AD6-40B8-889B-DA4AA369F94B}" destId="{DA175E8B-0D34-43A8-8241-8259524B83FE}" srcOrd="1" destOrd="0" presId="urn:microsoft.com/office/officeart/2005/8/layout/StepDownProcess"/>
    <dgm:cxn modelId="{0E8317C1-8D7B-4ACD-A04A-C95E9990A281}" type="presParOf" srcId="{54124618-8AD6-40B8-889B-DA4AA369F94B}" destId="{1A5E1CC6-D309-4FE7-9AD5-833DA7368D29}" srcOrd="2" destOrd="0" presId="urn:microsoft.com/office/officeart/2005/8/layout/StepDownProcess"/>
    <dgm:cxn modelId="{13C8A6C5-735B-4B49-99DE-4F94B1BE8BCC}" type="presParOf" srcId="{B31482E5-5A49-4D92-A226-70370E4E9E5F}" destId="{D4E9912A-BD2D-49AC-97B5-8F5F2C7D1491}" srcOrd="1" destOrd="0" presId="urn:microsoft.com/office/officeart/2005/8/layout/StepDownProcess"/>
    <dgm:cxn modelId="{44E46895-4DF3-4258-96B4-4E654F8AE4CA}" type="presParOf" srcId="{B31482E5-5A49-4D92-A226-70370E4E9E5F}" destId="{C778CF41-B1AC-4B87-8DD6-DC213E91C72A}" srcOrd="2" destOrd="0" presId="urn:microsoft.com/office/officeart/2005/8/layout/StepDownProcess"/>
    <dgm:cxn modelId="{9128CD50-2356-4A4A-8684-52060AF5500A}" type="presParOf" srcId="{C778CF41-B1AC-4B87-8DD6-DC213E91C72A}" destId="{23A18B69-ADC0-461A-B63D-78017B3F4B85}" srcOrd="0" destOrd="0" presId="urn:microsoft.com/office/officeart/2005/8/layout/StepDownProcess"/>
    <dgm:cxn modelId="{55F90FC8-F95C-4C57-A9E1-0975AFA6874B}" type="presParOf" srcId="{C778CF41-B1AC-4B87-8DD6-DC213E91C72A}" destId="{94B127B9-2A82-4374-9E34-03DA4470B71E}" srcOrd="1" destOrd="0" presId="urn:microsoft.com/office/officeart/2005/8/layout/StepDownProcess"/>
    <dgm:cxn modelId="{5CFDA44C-7935-424B-8A2D-F79EF413DCA5}" type="presParOf" srcId="{C778CF41-B1AC-4B87-8DD6-DC213E91C72A}" destId="{9D5E4B35-AFFE-4787-9BF4-2311BAB46A32}" srcOrd="2" destOrd="0" presId="urn:microsoft.com/office/officeart/2005/8/layout/StepDownProcess"/>
    <dgm:cxn modelId="{1E276A7B-B038-46B0-A80F-C2D249EA8253}" type="presParOf" srcId="{B31482E5-5A49-4D92-A226-70370E4E9E5F}" destId="{24E7F31B-FEED-4F01-ABD0-151E78403B32}" srcOrd="3" destOrd="0" presId="urn:microsoft.com/office/officeart/2005/8/layout/StepDownProcess"/>
    <dgm:cxn modelId="{D35AC6DA-15B5-4796-BC04-4BE13C7BFA64}" type="presParOf" srcId="{B31482E5-5A49-4D92-A226-70370E4E9E5F}" destId="{C5655F2B-AA86-4CAF-8B65-988F448FF641}" srcOrd="4" destOrd="0" presId="urn:microsoft.com/office/officeart/2005/8/layout/StepDownProcess"/>
    <dgm:cxn modelId="{7715FBBF-3B24-4960-A3E4-2556130EA83A}" type="presParOf" srcId="{C5655F2B-AA86-4CAF-8B65-988F448FF641}" destId="{FF692FC9-7332-4B86-B9A1-2FCBCD6C4A6A}" srcOrd="0"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C520E4-7E55-4319-B29B-FBE3CF49771B}">
      <dsp:nvSpPr>
        <dsp:cNvPr id="0" name=""/>
        <dsp:cNvSpPr/>
      </dsp:nvSpPr>
      <dsp:spPr>
        <a:xfrm rot="5400000">
          <a:off x="1302503" y="1583579"/>
          <a:ext cx="1400539" cy="1594464"/>
        </a:xfrm>
        <a:prstGeom prst="bentUpArrow">
          <a:avLst>
            <a:gd name="adj1" fmla="val 32840"/>
            <a:gd name="adj2" fmla="val 25000"/>
            <a:gd name="adj3" fmla="val 35780"/>
          </a:avLst>
        </a:prstGeom>
        <a:solidFill>
          <a:schemeClr val="dk1">
            <a:tint val="40000"/>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175E8B-0D34-43A8-8241-8259524B83FE}">
      <dsp:nvSpPr>
        <dsp:cNvPr id="0" name=""/>
        <dsp:cNvSpPr/>
      </dsp:nvSpPr>
      <dsp:spPr>
        <a:xfrm>
          <a:off x="931445" y="31053"/>
          <a:ext cx="2357684" cy="1650302"/>
        </a:xfrm>
        <a:prstGeom prst="roundRect">
          <a:avLst>
            <a:gd name="adj" fmla="val 1667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b="1" i="1" kern="1200" dirty="0">
              <a:latin typeface="Open Sans Light" panose="020B0604020202020204" charset="0"/>
              <a:ea typeface="Open Sans Light" panose="020B0604020202020204" charset="0"/>
              <a:cs typeface="Open Sans Light" panose="020B0604020202020204" charset="0"/>
            </a:rPr>
            <a:t>A/C type -&gt; Engine type </a:t>
          </a:r>
          <a:r>
            <a:rPr lang="nl-NL" sz="1700" kern="1200" dirty="0">
              <a:latin typeface="Open Sans Light" panose="020B0604020202020204" charset="0"/>
              <a:ea typeface="Open Sans Light" panose="020B0604020202020204" charset="0"/>
              <a:cs typeface="Open Sans Light" panose="020B0604020202020204" charset="0"/>
            </a:rPr>
            <a:t>data </a:t>
          </a:r>
          <a:r>
            <a:rPr lang="nl-NL" sz="1700" kern="1200" dirty="0" err="1">
              <a:latin typeface="Open Sans Light" panose="020B0604020202020204" charset="0"/>
              <a:ea typeface="Open Sans Light" panose="020B0604020202020204" charset="0"/>
              <a:cs typeface="Open Sans Light" panose="020B0604020202020204" charset="0"/>
            </a:rPr>
            <a:t>scraped</a:t>
          </a:r>
          <a:r>
            <a:rPr lang="nl-NL" sz="1700" kern="1200" dirty="0">
              <a:latin typeface="Open Sans Light" panose="020B0604020202020204" charset="0"/>
              <a:ea typeface="Open Sans Light" panose="020B0604020202020204" charset="0"/>
              <a:cs typeface="Open Sans Light" panose="020B0604020202020204" charset="0"/>
            </a:rPr>
            <a:t> </a:t>
          </a:r>
          <a:r>
            <a:rPr lang="nl-NL" sz="1700" kern="1200" dirty="0" err="1">
              <a:latin typeface="Open Sans Light" panose="020B0604020202020204" charset="0"/>
              <a:ea typeface="Open Sans Light" panose="020B0604020202020204" charset="0"/>
              <a:cs typeface="Open Sans Light" panose="020B0604020202020204" charset="0"/>
            </a:rPr>
            <a:t>from</a:t>
          </a:r>
          <a:r>
            <a:rPr lang="nl-NL" sz="1700" kern="1200" dirty="0">
              <a:latin typeface="Open Sans Light" panose="020B0604020202020204" charset="0"/>
              <a:ea typeface="Open Sans Light" panose="020B0604020202020204" charset="0"/>
              <a:cs typeface="Open Sans Light" panose="020B0604020202020204" charset="0"/>
            </a:rPr>
            <a:t> EUROCONTROL website</a:t>
          </a:r>
        </a:p>
      </dsp:txBody>
      <dsp:txXfrm>
        <a:off x="1012021" y="111629"/>
        <a:ext cx="2196532" cy="1489150"/>
      </dsp:txXfrm>
    </dsp:sp>
    <dsp:sp modelId="{1A5E1CC6-D309-4FE7-9AD5-833DA7368D29}">
      <dsp:nvSpPr>
        <dsp:cNvPr id="0" name=""/>
        <dsp:cNvSpPr/>
      </dsp:nvSpPr>
      <dsp:spPr>
        <a:xfrm>
          <a:off x="3289129" y="188447"/>
          <a:ext cx="1714754" cy="1333847"/>
        </a:xfrm>
        <a:prstGeom prst="rect">
          <a:avLst/>
        </a:prstGeom>
        <a:noFill/>
        <a:ln>
          <a:noFill/>
        </a:ln>
        <a:effectLst/>
      </dsp:spPr>
      <dsp:style>
        <a:lnRef idx="0">
          <a:scrgbClr r="0" g="0" b="0"/>
        </a:lnRef>
        <a:fillRef idx="0">
          <a:scrgbClr r="0" g="0" b="0"/>
        </a:fillRef>
        <a:effectRef idx="0">
          <a:scrgbClr r="0" g="0" b="0"/>
        </a:effectRef>
        <a:fontRef idx="minor"/>
      </dsp:style>
    </dsp:sp>
    <dsp:sp modelId="{23A18B69-ADC0-461A-B63D-78017B3F4B85}">
      <dsp:nvSpPr>
        <dsp:cNvPr id="0" name=""/>
        <dsp:cNvSpPr/>
      </dsp:nvSpPr>
      <dsp:spPr>
        <a:xfrm rot="5400000">
          <a:off x="3257274" y="3437414"/>
          <a:ext cx="1400539" cy="1594464"/>
        </a:xfrm>
        <a:prstGeom prst="bentUpArrow">
          <a:avLst>
            <a:gd name="adj1" fmla="val 32840"/>
            <a:gd name="adj2" fmla="val 25000"/>
            <a:gd name="adj3" fmla="val 35780"/>
          </a:avLst>
        </a:prstGeom>
        <a:solidFill>
          <a:schemeClr val="dk1">
            <a:tint val="40000"/>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4B127B9-2A82-4374-9E34-03DA4470B71E}">
      <dsp:nvSpPr>
        <dsp:cNvPr id="0" name=""/>
        <dsp:cNvSpPr/>
      </dsp:nvSpPr>
      <dsp:spPr>
        <a:xfrm>
          <a:off x="2886216" y="1884887"/>
          <a:ext cx="2357684" cy="1650302"/>
        </a:xfrm>
        <a:prstGeom prst="roundRect">
          <a:avLst>
            <a:gd name="adj" fmla="val 1667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kern="1200" dirty="0" err="1">
              <a:latin typeface="Open Sans Light" panose="020B0604020202020204" charset="0"/>
              <a:ea typeface="Open Sans Light" panose="020B0604020202020204" charset="0"/>
              <a:cs typeface="Open Sans Light" panose="020B0604020202020204" charset="0"/>
            </a:rPr>
            <a:t>Use</a:t>
          </a:r>
          <a:r>
            <a:rPr lang="nl-NL" sz="1700" kern="1200" dirty="0">
              <a:latin typeface="Open Sans Light" panose="020B0604020202020204" charset="0"/>
              <a:ea typeface="Open Sans Light" panose="020B0604020202020204" charset="0"/>
              <a:cs typeface="Open Sans Light" panose="020B0604020202020204" charset="0"/>
            </a:rPr>
            <a:t> of NLP </a:t>
          </a:r>
          <a:r>
            <a:rPr lang="nl-NL" sz="1700" kern="1200" dirty="0" err="1">
              <a:latin typeface="Open Sans Light" panose="020B0604020202020204" charset="0"/>
              <a:ea typeface="Open Sans Light" panose="020B0604020202020204" charset="0"/>
              <a:cs typeface="Open Sans Light" panose="020B0604020202020204" charset="0"/>
            </a:rPr>
            <a:t>to</a:t>
          </a:r>
          <a:r>
            <a:rPr lang="nl-NL" sz="1700" kern="1200" dirty="0">
              <a:latin typeface="Open Sans Light" panose="020B0604020202020204" charset="0"/>
              <a:ea typeface="Open Sans Light" panose="020B0604020202020204" charset="0"/>
              <a:cs typeface="Open Sans Light" panose="020B0604020202020204" charset="0"/>
            </a:rPr>
            <a:t> </a:t>
          </a:r>
          <a:r>
            <a:rPr lang="nl-NL" sz="1700" kern="1200" dirty="0" err="1">
              <a:latin typeface="Open Sans Light" panose="020B0604020202020204" charset="0"/>
              <a:ea typeface="Open Sans Light" panose="020B0604020202020204" charset="0"/>
              <a:cs typeface="Open Sans Light" panose="020B0604020202020204" charset="0"/>
            </a:rPr>
            <a:t>obtain</a:t>
          </a:r>
          <a:r>
            <a:rPr lang="nl-NL" sz="1700" kern="1200" dirty="0">
              <a:latin typeface="Open Sans Light" panose="020B0604020202020204" charset="0"/>
              <a:ea typeface="Open Sans Light" panose="020B0604020202020204" charset="0"/>
              <a:cs typeface="Open Sans Light" panose="020B0604020202020204" charset="0"/>
            </a:rPr>
            <a:t> 1) </a:t>
          </a:r>
          <a:r>
            <a:rPr lang="nl-NL" sz="1700" b="1" i="1" kern="1200" dirty="0" err="1">
              <a:latin typeface="Open Sans Light" panose="020B0604020202020204" charset="0"/>
              <a:ea typeface="Open Sans Light" panose="020B0604020202020204" charset="0"/>
              <a:cs typeface="Open Sans Light" panose="020B0604020202020204" charset="0"/>
            </a:rPr>
            <a:t>nr</a:t>
          </a:r>
          <a:r>
            <a:rPr lang="nl-NL" sz="1700" b="1" i="1" kern="1200" dirty="0">
              <a:latin typeface="Open Sans Light" panose="020B0604020202020204" charset="0"/>
              <a:ea typeface="Open Sans Light" panose="020B0604020202020204" charset="0"/>
              <a:cs typeface="Open Sans Light" panose="020B0604020202020204" charset="0"/>
            </a:rPr>
            <a:t> of engines</a:t>
          </a:r>
          <a:r>
            <a:rPr lang="nl-NL" sz="1700" kern="1200" dirty="0">
              <a:latin typeface="Open Sans Light" panose="020B0604020202020204" charset="0"/>
              <a:ea typeface="Open Sans Light" panose="020B0604020202020204" charset="0"/>
              <a:cs typeface="Open Sans Light" panose="020B0604020202020204" charset="0"/>
            </a:rPr>
            <a:t> </a:t>
          </a:r>
          <a:r>
            <a:rPr lang="nl-NL" sz="1700" kern="1200" dirty="0" err="1">
              <a:latin typeface="Open Sans Light" panose="020B0604020202020204" charset="0"/>
              <a:ea typeface="Open Sans Light" panose="020B0604020202020204" charset="0"/>
              <a:cs typeface="Open Sans Light" panose="020B0604020202020204" charset="0"/>
            </a:rPr>
            <a:t>and</a:t>
          </a:r>
          <a:r>
            <a:rPr lang="nl-NL" sz="1700" kern="1200" dirty="0">
              <a:latin typeface="Open Sans Light" panose="020B0604020202020204" charset="0"/>
              <a:ea typeface="Open Sans Light" panose="020B0604020202020204" charset="0"/>
              <a:cs typeface="Open Sans Light" panose="020B0604020202020204" charset="0"/>
            </a:rPr>
            <a:t> 2) </a:t>
          </a:r>
          <a:r>
            <a:rPr lang="nl-NL" sz="1700" b="1" i="1" kern="1200" dirty="0">
              <a:latin typeface="Open Sans Light" panose="020B0604020202020204" charset="0"/>
              <a:ea typeface="Open Sans Light" panose="020B0604020202020204" charset="0"/>
              <a:cs typeface="Open Sans Light" panose="020B0604020202020204" charset="0"/>
            </a:rPr>
            <a:t>engine model</a:t>
          </a:r>
        </a:p>
      </dsp:txBody>
      <dsp:txXfrm>
        <a:off x="2966792" y="1965463"/>
        <a:ext cx="2196532" cy="1489150"/>
      </dsp:txXfrm>
    </dsp:sp>
    <dsp:sp modelId="{9D5E4B35-AFFE-4787-9BF4-2311BAB46A32}">
      <dsp:nvSpPr>
        <dsp:cNvPr id="0" name=""/>
        <dsp:cNvSpPr/>
      </dsp:nvSpPr>
      <dsp:spPr>
        <a:xfrm>
          <a:off x="5243900" y="2042281"/>
          <a:ext cx="1714754" cy="1333847"/>
        </a:xfrm>
        <a:prstGeom prst="rect">
          <a:avLst/>
        </a:prstGeom>
        <a:noFill/>
        <a:ln>
          <a:noFill/>
        </a:ln>
        <a:effectLst/>
      </dsp:spPr>
      <dsp:style>
        <a:lnRef idx="0">
          <a:scrgbClr r="0" g="0" b="0"/>
        </a:lnRef>
        <a:fillRef idx="0">
          <a:scrgbClr r="0" g="0" b="0"/>
        </a:fillRef>
        <a:effectRef idx="0">
          <a:scrgbClr r="0" g="0" b="0"/>
        </a:effectRef>
        <a:fontRef idx="minor"/>
      </dsp:style>
    </dsp:sp>
    <dsp:sp modelId="{FF692FC9-7332-4B86-B9A1-2FCBCD6C4A6A}">
      <dsp:nvSpPr>
        <dsp:cNvPr id="0" name=""/>
        <dsp:cNvSpPr/>
      </dsp:nvSpPr>
      <dsp:spPr>
        <a:xfrm>
          <a:off x="4840987" y="3738722"/>
          <a:ext cx="2357684" cy="1650302"/>
        </a:xfrm>
        <a:prstGeom prst="roundRect">
          <a:avLst>
            <a:gd name="adj" fmla="val 1667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nl-NL" sz="1700" b="1" i="1" kern="1200" dirty="0">
              <a:latin typeface="Open Sans Light" panose="020B0604020202020204" charset="0"/>
              <a:ea typeface="Open Sans Light" panose="020B0604020202020204" charset="0"/>
              <a:cs typeface="Open Sans Light" panose="020B0604020202020204" charset="0"/>
            </a:rPr>
            <a:t>Engine model -&gt; </a:t>
          </a:r>
          <a:r>
            <a:rPr lang="nl-NL" sz="1700" b="1" i="1" kern="1200" dirty="0" err="1">
              <a:latin typeface="Open Sans Light" panose="020B0604020202020204" charset="0"/>
              <a:ea typeface="Open Sans Light" panose="020B0604020202020204" charset="0"/>
              <a:cs typeface="Open Sans Light" panose="020B0604020202020204" charset="0"/>
            </a:rPr>
            <a:t>fuel</a:t>
          </a:r>
          <a:r>
            <a:rPr lang="nl-NL" sz="1700" b="1" i="1" kern="1200" dirty="0">
              <a:latin typeface="Open Sans Light" panose="020B0604020202020204" charset="0"/>
              <a:ea typeface="Open Sans Light" panose="020B0604020202020204" charset="0"/>
              <a:cs typeface="Open Sans Light" panose="020B0604020202020204" charset="0"/>
            </a:rPr>
            <a:t> flow </a:t>
          </a:r>
          <a:r>
            <a:rPr lang="nl-NL" sz="1700" kern="1200" dirty="0" err="1">
              <a:latin typeface="Open Sans Light" panose="020B0604020202020204" charset="0"/>
              <a:ea typeface="Open Sans Light" panose="020B0604020202020204" charset="0"/>
              <a:cs typeface="Open Sans Light" panose="020B0604020202020204" charset="0"/>
            </a:rPr>
            <a:t>using</a:t>
          </a:r>
          <a:r>
            <a:rPr lang="nl-NL" sz="1700" kern="1200" dirty="0">
              <a:latin typeface="Open Sans Light" panose="020B0604020202020204" charset="0"/>
              <a:ea typeface="Open Sans Light" panose="020B0604020202020204" charset="0"/>
              <a:cs typeface="Open Sans Light" panose="020B0604020202020204" charset="0"/>
            </a:rPr>
            <a:t> ICAO Aircraft </a:t>
          </a:r>
          <a:r>
            <a:rPr lang="nl-NL" sz="1700" kern="1200" dirty="0" err="1">
              <a:latin typeface="Open Sans Light" panose="020B0604020202020204" charset="0"/>
              <a:ea typeface="Open Sans Light" panose="020B0604020202020204" charset="0"/>
              <a:cs typeface="Open Sans Light" panose="020B0604020202020204" charset="0"/>
            </a:rPr>
            <a:t>Emissions</a:t>
          </a:r>
          <a:r>
            <a:rPr lang="nl-NL" sz="1700" kern="1200" dirty="0">
              <a:latin typeface="Open Sans Light" panose="020B0604020202020204" charset="0"/>
              <a:ea typeface="Open Sans Light" panose="020B0604020202020204" charset="0"/>
              <a:cs typeface="Open Sans Light" panose="020B0604020202020204" charset="0"/>
            </a:rPr>
            <a:t> Databank </a:t>
          </a:r>
          <a:r>
            <a:rPr lang="nl-NL" sz="1700" kern="1200" dirty="0" err="1">
              <a:latin typeface="Open Sans Light" panose="020B0604020202020204" charset="0"/>
              <a:ea typeface="Open Sans Light" panose="020B0604020202020204" charset="0"/>
              <a:cs typeface="Open Sans Light" panose="020B0604020202020204" charset="0"/>
            </a:rPr>
            <a:t>from</a:t>
          </a:r>
          <a:r>
            <a:rPr lang="nl-NL" sz="1700" kern="1200" dirty="0">
              <a:latin typeface="Open Sans Light" panose="020B0604020202020204" charset="0"/>
              <a:ea typeface="Open Sans Light" panose="020B0604020202020204" charset="0"/>
              <a:cs typeface="Open Sans Light" panose="020B0604020202020204" charset="0"/>
            </a:rPr>
            <a:t> EASA</a:t>
          </a:r>
        </a:p>
      </dsp:txBody>
      <dsp:txXfrm>
        <a:off x="4921563" y="3819298"/>
        <a:ext cx="2196532" cy="1489150"/>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latin typeface="Merriweather Regular" panose="02060503050406030704" pitchFamily="18" charset="77"/>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6D562E9-F970-40C5-8076-BA5383048925}" type="datetimeFigureOut">
              <a:rPr lang="en-GB" smtClean="0">
                <a:latin typeface="Merriweather Regular" panose="02060503050406030704" pitchFamily="18" charset="77"/>
              </a:rPr>
              <a:t>16/03/2021</a:t>
            </a:fld>
            <a:endParaRPr lang="en-GB">
              <a:latin typeface="Merriweather Regular" panose="02060503050406030704" pitchFamily="18" charset="77"/>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latin typeface="Merriweather Regular" panose="02060503050406030704" pitchFamily="18" charset="77"/>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517BDD4-EA2B-47CA-A27F-5DCC43F23FEF}" type="slidenum">
              <a:rPr lang="en-GB" smtClean="0">
                <a:latin typeface="Merriweather Regular" panose="02060503050406030704" pitchFamily="18" charset="77"/>
              </a:rPr>
              <a:t>‹nr.›</a:t>
            </a:fld>
            <a:endParaRPr lang="en-GB">
              <a:latin typeface="Merriweather Regular" panose="02060503050406030704" pitchFamily="18" charset="77"/>
            </a:endParaRPr>
          </a:p>
        </p:txBody>
      </p:sp>
    </p:spTree>
    <p:extLst>
      <p:ext uri="{BB962C8B-B14F-4D97-AF65-F5344CB8AC3E}">
        <p14:creationId xmlns:p14="http://schemas.microsoft.com/office/powerpoint/2010/main" val="286872606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svg>
</file>

<file path=ppt/media/image3.png>
</file>

<file path=ppt/media/image4.svg>
</file>

<file path=ppt/media/image5.png>
</file>

<file path=ppt/media/image6.sv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Merriweather Regular" panose="02060503050406030704" pitchFamily="18" charset="77"/>
              </a:defRPr>
            </a:lvl1pPr>
          </a:lstStyle>
          <a:p>
            <a:endParaRPr lang="en-GB"/>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Merriweather Regular" panose="02060503050406030704" pitchFamily="18" charset="77"/>
              </a:defRPr>
            </a:lvl1pPr>
          </a:lstStyle>
          <a:p>
            <a:fld id="{7CAC0B33-3943-42F1-973C-9CDD51C76BBD}" type="datetimeFigureOut">
              <a:rPr lang="en-GB" smtClean="0"/>
              <a:pPr/>
              <a:t>16/03/2021</a:t>
            </a:fld>
            <a:endParaRPr lang="en-GB"/>
          </a:p>
        </p:txBody>
      </p:sp>
      <p:sp>
        <p:nvSpPr>
          <p:cNvPr id="4" name="Tijdelijke aanduiding voor dia-afbeelding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dirty="0" err="1"/>
              <a:t>Klik</a:t>
            </a:r>
            <a:r>
              <a:rPr lang="en-GB" dirty="0"/>
              <a:t> om de </a:t>
            </a:r>
            <a:r>
              <a:rPr lang="en-GB" dirty="0" err="1"/>
              <a:t>modelstijlen</a:t>
            </a:r>
            <a:r>
              <a:rPr lang="en-GB" dirty="0"/>
              <a:t> </a:t>
            </a:r>
            <a:r>
              <a:rPr lang="en-GB" dirty="0" err="1"/>
              <a:t>te</a:t>
            </a:r>
            <a:r>
              <a:rPr lang="en-GB" dirty="0"/>
              <a:t> </a:t>
            </a:r>
            <a:r>
              <a:rPr lang="en-GB" dirty="0" err="1"/>
              <a:t>bewerken</a:t>
            </a:r>
            <a:endParaRPr lang="en-GB" dirty="0"/>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Merriweather Regular" panose="02060503050406030704" pitchFamily="18" charset="77"/>
              </a:defRPr>
            </a:lvl1pPr>
          </a:lstStyle>
          <a:p>
            <a:endParaRPr lang="en-GB"/>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Merriweather Regular" panose="02060503050406030704" pitchFamily="18" charset="77"/>
              </a:defRPr>
            </a:lvl1pPr>
          </a:lstStyle>
          <a:p>
            <a:fld id="{697381A9-0C9E-4D3A-A28B-AC4E168A57BC}" type="slidenum">
              <a:rPr lang="en-GB" smtClean="0"/>
              <a:pPr/>
              <a:t>‹nr.›</a:t>
            </a:fld>
            <a:endParaRPr lang="en-GB"/>
          </a:p>
        </p:txBody>
      </p:sp>
    </p:spTree>
    <p:extLst>
      <p:ext uri="{BB962C8B-B14F-4D97-AF65-F5344CB8AC3E}">
        <p14:creationId xmlns:p14="http://schemas.microsoft.com/office/powerpoint/2010/main" val="2800893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Merriweather Regular" panose="02060503050406030704" pitchFamily="18" charset="77"/>
        <a:ea typeface="+mn-ea"/>
        <a:cs typeface="+mn-cs"/>
      </a:defRPr>
    </a:lvl1pPr>
    <a:lvl2pPr marL="457200" algn="l" defTabSz="914400" rtl="0" eaLnBrk="1" latinLnBrk="0" hangingPunct="1">
      <a:defRPr sz="1200" b="0" i="0" kern="1200">
        <a:solidFill>
          <a:schemeClr val="tx1"/>
        </a:solidFill>
        <a:latin typeface="Merriweather Regular" panose="02060503050406030704" pitchFamily="18" charset="77"/>
        <a:ea typeface="+mn-ea"/>
        <a:cs typeface="+mn-cs"/>
      </a:defRPr>
    </a:lvl2pPr>
    <a:lvl3pPr marL="914400" algn="l" defTabSz="914400" rtl="0" eaLnBrk="1" latinLnBrk="0" hangingPunct="1">
      <a:defRPr sz="1200" b="0" i="0" kern="1200">
        <a:solidFill>
          <a:schemeClr val="tx1"/>
        </a:solidFill>
        <a:latin typeface="Merriweather Regular" panose="02060503050406030704" pitchFamily="18" charset="77"/>
        <a:ea typeface="+mn-ea"/>
        <a:cs typeface="+mn-cs"/>
      </a:defRPr>
    </a:lvl3pPr>
    <a:lvl4pPr marL="1371600" algn="l" defTabSz="914400" rtl="0" eaLnBrk="1" latinLnBrk="0" hangingPunct="1">
      <a:defRPr sz="1200" b="0" i="0" kern="1200">
        <a:solidFill>
          <a:schemeClr val="tx1"/>
        </a:solidFill>
        <a:latin typeface="Merriweather Regular" panose="02060503050406030704" pitchFamily="18" charset="77"/>
        <a:ea typeface="+mn-ea"/>
        <a:cs typeface="+mn-cs"/>
      </a:defRPr>
    </a:lvl4pPr>
    <a:lvl5pPr marL="1828800" algn="l" defTabSz="914400" rtl="0" eaLnBrk="1" latinLnBrk="0" hangingPunct="1">
      <a:defRPr sz="1200" b="0" i="0" kern="1200">
        <a:solidFill>
          <a:schemeClr val="tx1"/>
        </a:solidFill>
        <a:latin typeface="Merriweather Regular" panose="02060503050406030704" pitchFamily="18"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yellow">
    <p:bg bwMode="gray">
      <p:bgPr>
        <a:solidFill>
          <a:schemeClr val="accent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85375" y="512910"/>
            <a:ext cx="1853435"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888EA3E1-C57B-354F-A509-7847EF0D89CA}" type="datetime1">
              <a:rPr lang="nl-NL" smtClean="0"/>
              <a:t>16-3-2021</a:t>
            </a:fld>
            <a:endParaRPr lang="en-GB" dirty="0"/>
          </a:p>
        </p:txBody>
      </p:sp>
      <p:pic>
        <p:nvPicPr>
          <p:cNvPr id="11" name="Afbeelding 10">
            <a:extLst>
              <a:ext uri="{FF2B5EF4-FFF2-40B4-BE49-F238E27FC236}">
                <a16:creationId xmlns:a16="http://schemas.microsoft.com/office/drawing/2014/main" id="{DA766916-94F7-0248-8885-8F8D13BD27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3" y="0"/>
            <a:ext cx="3198329" cy="1268759"/>
          </a:xfrm>
          <a:prstGeom prst="rect">
            <a:avLst/>
          </a:prstGeom>
          <a:ln>
            <a:noFill/>
          </a:ln>
        </p:spPr>
      </p:pic>
      <p:sp>
        <p:nvSpPr>
          <p:cNvPr id="31" name="Tijdelijke aanduiding voor tekst 30">
            <a:extLst>
              <a:ext uri="{FF2B5EF4-FFF2-40B4-BE49-F238E27FC236}">
                <a16:creationId xmlns:a16="http://schemas.microsoft.com/office/drawing/2014/main" id="{E6D5F428-993B-6A4C-A7CE-238F44C7C548}"/>
              </a:ext>
            </a:extLst>
          </p:cNvPr>
          <p:cNvSpPr>
            <a:spLocks noGrp="1"/>
          </p:cNvSpPr>
          <p:nvPr>
            <p:ph type="body" sz="quarter" idx="14" hasCustomPrompt="1"/>
          </p:nvPr>
        </p:nvSpPr>
        <p:spPr>
          <a:xfrm>
            <a:off x="2575859" y="501834"/>
            <a:ext cx="7008532" cy="227101"/>
          </a:xfrm>
          <a:prstGeom prst="rect">
            <a:avLst/>
          </a:prstGeom>
        </p:spPr>
        <p:txBody>
          <a:bodyPr/>
          <a:lstStyle>
            <a:lvl1pPr algn="ctr">
              <a:defRPr sz="1200" b="0" i="0" u="none" cap="all" spc="50" baseline="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575177" y="5800328"/>
            <a:ext cx="5044821"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575177" y="6017497"/>
            <a:ext cx="5044821"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
        <p:nvSpPr>
          <p:cNvPr id="41" name="Titel 1">
            <a:extLst>
              <a:ext uri="{FF2B5EF4-FFF2-40B4-BE49-F238E27FC236}">
                <a16:creationId xmlns:a16="http://schemas.microsoft.com/office/drawing/2014/main" id="{75804E32-4442-4548-B1CA-E4A4F92AB285}"/>
              </a:ext>
            </a:extLst>
          </p:cNvPr>
          <p:cNvSpPr>
            <a:spLocks noGrp="1"/>
          </p:cNvSpPr>
          <p:nvPr>
            <p:ph type="ctrTitle" hasCustomPrompt="1"/>
          </p:nvPr>
        </p:nvSpPr>
        <p:spPr>
          <a:xfrm>
            <a:off x="393291" y="1196750"/>
            <a:ext cx="11374639" cy="4603578"/>
          </a:xfrm>
          <a:prstGeom prst="rect">
            <a:avLst/>
          </a:prstGeom>
        </p:spPr>
        <p:txBody>
          <a:bodyPr anchor="ctr" anchorCtr="0"/>
          <a:lstStyle>
            <a:lvl1pPr algn="ctr">
              <a:defRPr sz="4100" b="0" i="1">
                <a:latin typeface="Merriweather Light" panose="02060503050406030704" pitchFamily="18" charset="77"/>
              </a:defRPr>
            </a:lvl1pPr>
          </a:lstStyle>
          <a:p>
            <a:r>
              <a:rPr lang="en-GB" dirty="0"/>
              <a:t>Place your attention-grabbing</a:t>
            </a:r>
            <a:br>
              <a:rPr lang="en-GB" dirty="0"/>
            </a:br>
            <a:r>
              <a:rPr lang="en-GB" dirty="0"/>
              <a:t>headline here</a:t>
            </a:r>
          </a:p>
        </p:txBody>
      </p:sp>
    </p:spTree>
    <p:extLst>
      <p:ext uri="{BB962C8B-B14F-4D97-AF65-F5344CB8AC3E}">
        <p14:creationId xmlns:p14="http://schemas.microsoft.com/office/powerpoint/2010/main" val="2234253795"/>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11">
          <p15:clr>
            <a:srgbClr val="FBAE40"/>
          </p15:clr>
        </p15:guide>
        <p15:guide id="7" pos="6200">
          <p15:clr>
            <a:srgbClr val="FBAE40"/>
          </p15:clr>
        </p15:guide>
        <p15:guide id="8" pos="6290">
          <p15:clr>
            <a:srgbClr val="FBAE40"/>
          </p15:clr>
        </p15:guide>
        <p15:guide id="9" pos="4998">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8" orient="horz" pos="754" userDrawn="1">
          <p15:clr>
            <a:srgbClr val="FBAE40"/>
          </p15:clr>
        </p15:guide>
        <p15:guide id="19" orient="horz" pos="2115"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hapter / quote">
    <p:bg bwMode="gray">
      <p:bgPr>
        <a:solidFill>
          <a:schemeClr val="bg1"/>
        </a:solidFill>
        <a:effectLst/>
      </p:bgPr>
    </p:bg>
    <p:spTree>
      <p:nvGrpSpPr>
        <p:cNvPr id="1" name=""/>
        <p:cNvGrpSpPr/>
        <p:nvPr/>
      </p:nvGrpSpPr>
      <p:grpSpPr>
        <a:xfrm>
          <a:off x="0" y="0"/>
          <a:ext cx="0" cy="0"/>
          <a:chOff x="0" y="0"/>
          <a:chExt cx="0" cy="0"/>
        </a:xfrm>
      </p:grpSpPr>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93291" y="1180848"/>
            <a:ext cx="11374640" cy="4726372"/>
          </a:xfrm>
          <a:prstGeom prst="rect">
            <a:avLst/>
          </a:prstGeom>
        </p:spPr>
        <p:txBody>
          <a:bodyPr anchor="ctr" anchorCtr="0"/>
          <a:lstStyle>
            <a:lvl1pPr marL="0" marR="0" indent="0" algn="ctr" defTabSz="914400" rtl="0" eaLnBrk="1" fontAlgn="auto" latinLnBrk="0" hangingPunct="1">
              <a:lnSpc>
                <a:spcPct val="100000"/>
              </a:lnSpc>
              <a:spcBef>
                <a:spcPct val="0"/>
              </a:spcBef>
              <a:spcAft>
                <a:spcPts val="0"/>
              </a:spcAft>
              <a:buClrTx/>
              <a:buSzTx/>
              <a:buFontTx/>
              <a:buNone/>
              <a:tabLst/>
              <a:defRPr sz="4100" b="0" i="1">
                <a:latin typeface="Merriweather Light" panose="02060503050406030704" pitchFamily="18" charset="77"/>
              </a:defRPr>
            </a:lvl1pPr>
          </a:lstStyle>
          <a:p>
            <a:r>
              <a:rPr lang="en-GB" dirty="0"/>
              <a:t>Chapter title or Quote slide.</a:t>
            </a:r>
            <a:br>
              <a:rPr lang="en-GB" dirty="0"/>
            </a:br>
            <a:r>
              <a:rPr lang="en-GB" dirty="0"/>
              <a:t>(Leave Name </a:t>
            </a:r>
            <a:r>
              <a:rPr lang="en-GB" dirty="0" err="1"/>
              <a:t>Lastname</a:t>
            </a:r>
            <a:r>
              <a:rPr lang="en-GB" dirty="0"/>
              <a:t> and Job title</a:t>
            </a:r>
            <a:br>
              <a:rPr lang="en-GB" dirty="0"/>
            </a:br>
            <a:r>
              <a:rPr lang="en-GB" dirty="0"/>
              <a:t>empty in case of chapter slide.)</a:t>
            </a:r>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578225" y="5915171"/>
            <a:ext cx="5038725"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578225" y="6140291"/>
            <a:ext cx="5038725"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Tree>
    <p:extLst>
      <p:ext uri="{BB962C8B-B14F-4D97-AF65-F5344CB8AC3E}">
        <p14:creationId xmlns:p14="http://schemas.microsoft.com/office/powerpoint/2010/main" val="151095948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11">
          <p15:clr>
            <a:srgbClr val="FBAE40"/>
          </p15:clr>
        </p15:guide>
        <p15:guide id="7" pos="6200">
          <p15:clr>
            <a:srgbClr val="FBAE40"/>
          </p15:clr>
        </p15:guide>
        <p15:guide id="8" pos="6290">
          <p15:clr>
            <a:srgbClr val="FBAE40"/>
          </p15:clr>
        </p15:guide>
        <p15:guide id="9" pos="4998">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hapter / quote + image right">
    <p:bg bwMode="gray">
      <p:bgPr>
        <a:solidFill>
          <a:schemeClr val="bg1"/>
        </a:solidFill>
        <a:effectLst/>
      </p:bgPr>
    </p:bg>
    <p:spTree>
      <p:nvGrpSpPr>
        <p:cNvPr id="1" name=""/>
        <p:cNvGrpSpPr/>
        <p:nvPr/>
      </p:nvGrpSpPr>
      <p:grpSpPr>
        <a:xfrm>
          <a:off x="0" y="0"/>
          <a:ext cx="0" cy="0"/>
          <a:chOff x="0" y="0"/>
          <a:chExt cx="0" cy="0"/>
        </a:xfrm>
      </p:grpSpPr>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38138" y="371475"/>
            <a:ext cx="5580062" cy="432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4100" b="0" i="1" smtClean="0">
                <a:effectLst/>
                <a:latin typeface="Merriweather Light" panose="02060503050406030704" pitchFamily="18" charset="77"/>
              </a:defRPr>
            </a:lvl1pPr>
          </a:lstStyle>
          <a:p>
            <a:r>
              <a:rPr lang="en-GB" dirty="0"/>
              <a:t>Chapter title or Quote slide. (Leave Name </a:t>
            </a:r>
            <a:r>
              <a:rPr lang="en-GB" dirty="0" err="1"/>
              <a:t>Lastname</a:t>
            </a:r>
            <a:r>
              <a:rPr lang="en-GB" dirty="0"/>
              <a:t> and Job title empty in case of chapter slide.)</a:t>
            </a:r>
          </a:p>
        </p:txBody>
      </p:sp>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6276975" y="368301"/>
            <a:ext cx="5581650" cy="6116905"/>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6" name="Tijdelijke aanduiding voor tekst 32">
            <a:extLst>
              <a:ext uri="{FF2B5EF4-FFF2-40B4-BE49-F238E27FC236}">
                <a16:creationId xmlns:a16="http://schemas.microsoft.com/office/drawing/2014/main" id="{8A6E6E10-CABC-FF47-8209-224B9E9C5A85}"/>
              </a:ext>
            </a:extLst>
          </p:cNvPr>
          <p:cNvSpPr>
            <a:spLocks noGrp="1"/>
          </p:cNvSpPr>
          <p:nvPr>
            <p:ph type="body" sz="quarter" idx="15" hasCustomPrompt="1"/>
          </p:nvPr>
        </p:nvSpPr>
        <p:spPr>
          <a:xfrm>
            <a:off x="338138" y="5997445"/>
            <a:ext cx="5580062" cy="217169"/>
          </a:xfrm>
          <a:prstGeom prst="rect">
            <a:avLst/>
          </a:prstGeom>
        </p:spPr>
        <p:txBody>
          <a:bodyPr/>
          <a:lstStyle>
            <a:lvl1pPr algn="l">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7" name="Tijdelijke aanduiding voor tekst 34">
            <a:extLst>
              <a:ext uri="{FF2B5EF4-FFF2-40B4-BE49-F238E27FC236}">
                <a16:creationId xmlns:a16="http://schemas.microsoft.com/office/drawing/2014/main" id="{79749A39-F36C-EA43-9B19-3B58CEBDFCD8}"/>
              </a:ext>
            </a:extLst>
          </p:cNvPr>
          <p:cNvSpPr>
            <a:spLocks noGrp="1"/>
          </p:cNvSpPr>
          <p:nvPr>
            <p:ph type="body" sz="quarter" idx="16" hasCustomPrompt="1"/>
          </p:nvPr>
        </p:nvSpPr>
        <p:spPr>
          <a:xfrm>
            <a:off x="338138" y="6214614"/>
            <a:ext cx="5580062" cy="270592"/>
          </a:xfrm>
          <a:prstGeom prst="rect">
            <a:avLst/>
          </a:prstGeom>
        </p:spPr>
        <p:txBody>
          <a:bodyPr/>
          <a:lstStyle>
            <a:lvl1pPr algn="l">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Tree>
    <p:extLst>
      <p:ext uri="{BB962C8B-B14F-4D97-AF65-F5344CB8AC3E}">
        <p14:creationId xmlns:p14="http://schemas.microsoft.com/office/powerpoint/2010/main" val="2117999996"/>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hapter / quote + image left">
    <p:bg bwMode="gray">
      <p:bgPr>
        <a:solidFill>
          <a:schemeClr val="bg1"/>
        </a:solidFill>
        <a:effectLst/>
      </p:bgPr>
    </p:bg>
    <p:spTree>
      <p:nvGrpSpPr>
        <p:cNvPr id="1" name=""/>
        <p:cNvGrpSpPr/>
        <p:nvPr/>
      </p:nvGrpSpPr>
      <p:grpSpPr>
        <a:xfrm>
          <a:off x="0" y="0"/>
          <a:ext cx="0" cy="0"/>
          <a:chOff x="0" y="0"/>
          <a:chExt cx="0" cy="0"/>
        </a:xfrm>
      </p:grpSpPr>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6278563" y="371475"/>
            <a:ext cx="5580062" cy="432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4100" b="0" i="1" smtClean="0">
                <a:effectLst/>
                <a:latin typeface="Merriweather Light" panose="02060503050406030704" pitchFamily="18" charset="77"/>
              </a:defRPr>
            </a:lvl1pPr>
          </a:lstStyle>
          <a:p>
            <a:r>
              <a:rPr lang="en-GB" dirty="0"/>
              <a:t>Chapter title or Quote slide. (Leave Name </a:t>
            </a:r>
            <a:r>
              <a:rPr lang="en-GB" dirty="0" err="1"/>
              <a:t>Lastname</a:t>
            </a:r>
            <a:r>
              <a:rPr lang="en-GB" dirty="0"/>
              <a:t> and Job title empty in case of chapter slide.)</a:t>
            </a:r>
          </a:p>
        </p:txBody>
      </p:sp>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0" y="368300"/>
            <a:ext cx="5581650" cy="6088771"/>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6" name="Tijdelijke aanduiding voor tekst 32">
            <a:extLst>
              <a:ext uri="{FF2B5EF4-FFF2-40B4-BE49-F238E27FC236}">
                <a16:creationId xmlns:a16="http://schemas.microsoft.com/office/drawing/2014/main" id="{8A6E6E10-CABC-FF47-8209-224B9E9C5A85}"/>
              </a:ext>
            </a:extLst>
          </p:cNvPr>
          <p:cNvSpPr>
            <a:spLocks noGrp="1"/>
          </p:cNvSpPr>
          <p:nvPr>
            <p:ph type="body" sz="quarter" idx="15" hasCustomPrompt="1"/>
          </p:nvPr>
        </p:nvSpPr>
        <p:spPr>
          <a:xfrm>
            <a:off x="6278563" y="5969310"/>
            <a:ext cx="5580062" cy="217169"/>
          </a:xfrm>
          <a:prstGeom prst="rect">
            <a:avLst/>
          </a:prstGeom>
        </p:spPr>
        <p:txBody>
          <a:bodyPr/>
          <a:lstStyle>
            <a:lvl1pPr algn="l">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7" name="Tijdelijke aanduiding voor tekst 34">
            <a:extLst>
              <a:ext uri="{FF2B5EF4-FFF2-40B4-BE49-F238E27FC236}">
                <a16:creationId xmlns:a16="http://schemas.microsoft.com/office/drawing/2014/main" id="{79749A39-F36C-EA43-9B19-3B58CEBDFCD8}"/>
              </a:ext>
            </a:extLst>
          </p:cNvPr>
          <p:cNvSpPr>
            <a:spLocks noGrp="1"/>
          </p:cNvSpPr>
          <p:nvPr>
            <p:ph type="body" sz="quarter" idx="16" hasCustomPrompt="1"/>
          </p:nvPr>
        </p:nvSpPr>
        <p:spPr>
          <a:xfrm>
            <a:off x="6278563" y="6186479"/>
            <a:ext cx="5580062" cy="270592"/>
          </a:xfrm>
          <a:prstGeom prst="rect">
            <a:avLst/>
          </a:prstGeom>
        </p:spPr>
        <p:txBody>
          <a:bodyPr/>
          <a:lstStyle>
            <a:lvl1pPr algn="l">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Tree>
    <p:extLst>
      <p:ext uri="{BB962C8B-B14F-4D97-AF65-F5344CB8AC3E}">
        <p14:creationId xmlns:p14="http://schemas.microsoft.com/office/powerpoint/2010/main" val="4065480969"/>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Disclaimer">
    <p:bg bwMode="gray">
      <p:bgPr>
        <a:solidFill>
          <a:schemeClr val="tx2"/>
        </a:solidFill>
        <a:effectLst/>
      </p:bgPr>
    </p:bg>
    <p:spTree>
      <p:nvGrpSpPr>
        <p:cNvPr id="1" name=""/>
        <p:cNvGrpSpPr/>
        <p:nvPr/>
      </p:nvGrpSpPr>
      <p:grpSpPr>
        <a:xfrm>
          <a:off x="0" y="0"/>
          <a:ext cx="0" cy="0"/>
          <a:chOff x="0" y="0"/>
          <a:chExt cx="0" cy="0"/>
        </a:xfrm>
      </p:grpSpPr>
      <p:pic>
        <p:nvPicPr>
          <p:cNvPr id="11" name="Afbeelding 10">
            <a:extLst>
              <a:ext uri="{FF2B5EF4-FFF2-40B4-BE49-F238E27FC236}">
                <a16:creationId xmlns:a16="http://schemas.microsoft.com/office/drawing/2014/main" id="{DA766916-94F7-0248-8885-8F8D13BD27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3" y="0"/>
            <a:ext cx="3198329" cy="1268759"/>
          </a:xfrm>
          <a:prstGeom prst="rect">
            <a:avLst/>
          </a:prstGeom>
          <a:ln>
            <a:noFill/>
          </a:ln>
        </p:spPr>
      </p:pic>
      <p:sp>
        <p:nvSpPr>
          <p:cNvPr id="10" name="Tekstvak 9">
            <a:extLst>
              <a:ext uri="{FF2B5EF4-FFF2-40B4-BE49-F238E27FC236}">
                <a16:creationId xmlns:a16="http://schemas.microsoft.com/office/drawing/2014/main" id="{37E8D211-6E90-204B-950B-E915A871758A}"/>
              </a:ext>
            </a:extLst>
          </p:cNvPr>
          <p:cNvSpPr txBox="1"/>
          <p:nvPr userDrawn="1"/>
        </p:nvSpPr>
        <p:spPr>
          <a:xfrm>
            <a:off x="4315333" y="5861671"/>
            <a:ext cx="3529584" cy="192104"/>
          </a:xfrm>
          <a:prstGeom prst="rect">
            <a:avLst/>
          </a:prstGeom>
          <a:noFill/>
        </p:spPr>
        <p:txBody>
          <a:bodyPr wrap="square" lIns="0" tIns="0" rIns="0" bIns="0" rtlCol="0">
            <a:spAutoFit/>
          </a:bodyPr>
          <a:lstStyle/>
          <a:p>
            <a:pPr marL="0" marR="0" lvl="0" indent="0" algn="ctr" defTabSz="914400" rtl="0" eaLnBrk="1" fontAlgn="auto" latinLnBrk="0" hangingPunct="1">
              <a:lnSpc>
                <a:spcPct val="110000"/>
              </a:lnSpc>
              <a:spcBef>
                <a:spcPts val="0"/>
              </a:spcBef>
              <a:spcAft>
                <a:spcPts val="0"/>
              </a:spcAft>
              <a:buClrTx/>
              <a:buSzTx/>
              <a:buFont typeface="Arial" pitchFamily="34" charset="0"/>
              <a:buNone/>
              <a:tabLst/>
              <a:defRPr/>
            </a:pPr>
            <a:r>
              <a:rPr kumimoji="0" lang="nl-NL" sz="1200" b="0" i="0" u="none" strike="noStrike" kern="1200" cap="none" spc="0" normalizeH="0" baseline="0" noProof="0" dirty="0">
                <a:ln>
                  <a:noFill/>
                </a:ln>
                <a:solidFill>
                  <a:schemeClr val="bg1"/>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Utrecht University</a:t>
            </a:r>
          </a:p>
        </p:txBody>
      </p:sp>
      <p:sp>
        <p:nvSpPr>
          <p:cNvPr id="13" name="Rechthoek 12">
            <a:extLst>
              <a:ext uri="{FF2B5EF4-FFF2-40B4-BE49-F238E27FC236}">
                <a16:creationId xmlns:a16="http://schemas.microsoft.com/office/drawing/2014/main" id="{84A2E9C7-F151-1949-9BE7-F58EEB1BFCBA}"/>
              </a:ext>
            </a:extLst>
          </p:cNvPr>
          <p:cNvSpPr/>
          <p:nvPr userDrawn="1"/>
        </p:nvSpPr>
        <p:spPr>
          <a:xfrm>
            <a:off x="10305288" y="521643"/>
            <a:ext cx="1553082" cy="276999"/>
          </a:xfrm>
          <a:prstGeom prst="rect">
            <a:avLst/>
          </a:prstGeom>
        </p:spPr>
        <p:txBody>
          <a:bodyPr wrap="square">
            <a:spAutoFit/>
          </a:bodyPr>
          <a:lstStyle/>
          <a:p>
            <a:pPr algn="r"/>
            <a:r>
              <a:rPr lang="en-GB" sz="1200" b="0" i="0" u="none" kern="1200" cap="all" baseline="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DISCLAIMER</a:t>
            </a:r>
          </a:p>
        </p:txBody>
      </p:sp>
      <p:sp>
        <p:nvSpPr>
          <p:cNvPr id="6" name="Rechthoek 5">
            <a:extLst>
              <a:ext uri="{FF2B5EF4-FFF2-40B4-BE49-F238E27FC236}">
                <a16:creationId xmlns:a16="http://schemas.microsoft.com/office/drawing/2014/main" id="{EF9DEBD8-B375-7442-B173-76D942EBF298}"/>
              </a:ext>
            </a:extLst>
          </p:cNvPr>
          <p:cNvSpPr/>
          <p:nvPr userDrawn="1"/>
        </p:nvSpPr>
        <p:spPr>
          <a:xfrm>
            <a:off x="2140902" y="3267706"/>
            <a:ext cx="7913369" cy="461665"/>
          </a:xfrm>
          <a:prstGeom prst="rect">
            <a:avLst/>
          </a:prstGeom>
        </p:spPr>
        <p:txBody>
          <a:bodyPr wrap="square">
            <a:spAutoFit/>
          </a:bodyPr>
          <a:lstStyle/>
          <a:p>
            <a:pPr algn="ctr"/>
            <a:r>
              <a:rPr kumimoji="0" lang="en-GB" sz="1200" b="0" i="0" u="none" strike="noStrike" kern="1200" cap="none" spc="0" normalizeH="0" baseline="0" noProof="0" dirty="0">
                <a:ln>
                  <a:noFill/>
                </a:ln>
                <a:solidFill>
                  <a:schemeClr val="bg1"/>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Although every effort has been made to ensure that all information in this presentation is correct and up to date, Utrecht University cannot be held liable for any false, inaccurate or incomplete information presented herein.</a:t>
            </a:r>
          </a:p>
        </p:txBody>
      </p:sp>
    </p:spTree>
    <p:extLst>
      <p:ext uri="{BB962C8B-B14F-4D97-AF65-F5344CB8AC3E}">
        <p14:creationId xmlns:p14="http://schemas.microsoft.com/office/powerpoint/2010/main" val="3150545172"/>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7" pos="6200">
          <p15:clr>
            <a:srgbClr val="FBAE40"/>
          </p15:clr>
        </p15:guide>
        <p15:guide id="8" pos="6290">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guide id="19" pos="5134" userDrawn="1">
          <p15:clr>
            <a:srgbClr val="FBAE40"/>
          </p15:clr>
        </p15:guide>
        <p15:guide id="20" pos="5043" userDrawn="1">
          <p15:clr>
            <a:srgbClr val="FBAE40"/>
          </p15:clr>
        </p15:guide>
        <p15:guide id="21" orient="horz" pos="377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Disclaimer + partner logos">
    <p:bg bwMode="gray">
      <p:bgPr>
        <a:solidFill>
          <a:schemeClr val="tx2"/>
        </a:solidFill>
        <a:effectLst/>
      </p:bgPr>
    </p:bg>
    <p:spTree>
      <p:nvGrpSpPr>
        <p:cNvPr id="1" name=""/>
        <p:cNvGrpSpPr/>
        <p:nvPr/>
      </p:nvGrpSpPr>
      <p:grpSpPr>
        <a:xfrm>
          <a:off x="0" y="0"/>
          <a:ext cx="0" cy="0"/>
          <a:chOff x="0" y="0"/>
          <a:chExt cx="0" cy="0"/>
        </a:xfrm>
      </p:grpSpPr>
      <p:pic>
        <p:nvPicPr>
          <p:cNvPr id="11" name="Afbeelding 10">
            <a:extLst>
              <a:ext uri="{FF2B5EF4-FFF2-40B4-BE49-F238E27FC236}">
                <a16:creationId xmlns:a16="http://schemas.microsoft.com/office/drawing/2014/main" id="{DA766916-94F7-0248-8885-8F8D13BD27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3" y="0"/>
            <a:ext cx="3198329" cy="1268759"/>
          </a:xfrm>
          <a:prstGeom prst="rect">
            <a:avLst/>
          </a:prstGeom>
          <a:ln>
            <a:noFill/>
          </a:ln>
        </p:spPr>
      </p:pic>
      <p:sp>
        <p:nvSpPr>
          <p:cNvPr id="10" name="Tekstvak 9">
            <a:extLst>
              <a:ext uri="{FF2B5EF4-FFF2-40B4-BE49-F238E27FC236}">
                <a16:creationId xmlns:a16="http://schemas.microsoft.com/office/drawing/2014/main" id="{37E8D211-6E90-204B-950B-E915A871758A}"/>
              </a:ext>
            </a:extLst>
          </p:cNvPr>
          <p:cNvSpPr txBox="1"/>
          <p:nvPr userDrawn="1"/>
        </p:nvSpPr>
        <p:spPr>
          <a:xfrm>
            <a:off x="4315333" y="5861671"/>
            <a:ext cx="3529584" cy="192104"/>
          </a:xfrm>
          <a:prstGeom prst="rect">
            <a:avLst/>
          </a:prstGeom>
          <a:noFill/>
        </p:spPr>
        <p:txBody>
          <a:bodyPr wrap="square" lIns="0" tIns="0" rIns="0" bIns="0" rtlCol="0">
            <a:spAutoFit/>
          </a:bodyPr>
          <a:lstStyle/>
          <a:p>
            <a:pPr marL="0" marR="0" lvl="0" indent="0" algn="ctr" defTabSz="914400" rtl="0" eaLnBrk="1" fontAlgn="auto" latinLnBrk="0" hangingPunct="1">
              <a:lnSpc>
                <a:spcPct val="110000"/>
              </a:lnSpc>
              <a:spcBef>
                <a:spcPts val="0"/>
              </a:spcBef>
              <a:spcAft>
                <a:spcPts val="0"/>
              </a:spcAft>
              <a:buClrTx/>
              <a:buSzTx/>
              <a:buFont typeface="Arial" pitchFamily="34" charset="0"/>
              <a:buNone/>
              <a:tabLst/>
              <a:defRPr/>
            </a:pPr>
            <a:r>
              <a:rPr kumimoji="0" lang="nl-NL" sz="1200" b="0" i="0" u="none" strike="noStrike" kern="1200" cap="none" spc="0" normalizeH="0" baseline="0" noProof="0" dirty="0">
                <a:ln>
                  <a:noFill/>
                </a:ln>
                <a:solidFill>
                  <a:schemeClr val="bg1"/>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Utrecht University</a:t>
            </a:r>
          </a:p>
        </p:txBody>
      </p:sp>
      <p:sp>
        <p:nvSpPr>
          <p:cNvPr id="13" name="Rechthoek 12">
            <a:extLst>
              <a:ext uri="{FF2B5EF4-FFF2-40B4-BE49-F238E27FC236}">
                <a16:creationId xmlns:a16="http://schemas.microsoft.com/office/drawing/2014/main" id="{84A2E9C7-F151-1949-9BE7-F58EEB1BFCBA}"/>
              </a:ext>
            </a:extLst>
          </p:cNvPr>
          <p:cNvSpPr/>
          <p:nvPr userDrawn="1"/>
        </p:nvSpPr>
        <p:spPr>
          <a:xfrm>
            <a:off x="10305288" y="521643"/>
            <a:ext cx="1553082" cy="276999"/>
          </a:xfrm>
          <a:prstGeom prst="rect">
            <a:avLst/>
          </a:prstGeom>
        </p:spPr>
        <p:txBody>
          <a:bodyPr wrap="square">
            <a:spAutoFit/>
          </a:bodyPr>
          <a:lstStyle/>
          <a:p>
            <a:pPr algn="r"/>
            <a:r>
              <a:rPr lang="en-GB" sz="1200" b="0" i="0" u="none" kern="1200" cap="all" baseline="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DISCLAIMER</a:t>
            </a:r>
          </a:p>
        </p:txBody>
      </p:sp>
      <p:sp>
        <p:nvSpPr>
          <p:cNvPr id="6" name="Rechthoek 5">
            <a:extLst>
              <a:ext uri="{FF2B5EF4-FFF2-40B4-BE49-F238E27FC236}">
                <a16:creationId xmlns:a16="http://schemas.microsoft.com/office/drawing/2014/main" id="{B5A1A47F-BF77-9D48-9461-FA308C32979A}"/>
              </a:ext>
            </a:extLst>
          </p:cNvPr>
          <p:cNvSpPr/>
          <p:nvPr userDrawn="1"/>
        </p:nvSpPr>
        <p:spPr>
          <a:xfrm>
            <a:off x="2140902" y="4948504"/>
            <a:ext cx="7913369" cy="461665"/>
          </a:xfrm>
          <a:prstGeom prst="rect">
            <a:avLst/>
          </a:prstGeom>
        </p:spPr>
        <p:txBody>
          <a:bodyPr wrap="square">
            <a:spAutoFit/>
          </a:bodyPr>
          <a:lstStyle/>
          <a:p>
            <a:pPr algn="ctr"/>
            <a:r>
              <a:rPr kumimoji="0" lang="en-GB" sz="1200" b="0" i="0" u="none" strike="noStrike" kern="1200" cap="none" spc="0" normalizeH="0" baseline="0" noProof="0" dirty="0">
                <a:ln>
                  <a:noFill/>
                </a:ln>
                <a:solidFill>
                  <a:schemeClr val="bg1"/>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Although every effort has been made to ensure that all information in this presentation is correct and up to date, Utrecht University cannot be held liable for any false, inaccurate or incomplete information presented herein.</a:t>
            </a:r>
          </a:p>
        </p:txBody>
      </p:sp>
      <p:sp>
        <p:nvSpPr>
          <p:cNvPr id="7" name="Tijdelijke aanduiding voor afbeelding 2">
            <a:extLst>
              <a:ext uri="{FF2B5EF4-FFF2-40B4-BE49-F238E27FC236}">
                <a16:creationId xmlns:a16="http://schemas.microsoft.com/office/drawing/2014/main" id="{87F847E1-C859-2E44-9D27-7F834608F4EF}"/>
              </a:ext>
            </a:extLst>
          </p:cNvPr>
          <p:cNvSpPr>
            <a:spLocks noGrp="1"/>
          </p:cNvSpPr>
          <p:nvPr>
            <p:ph type="pic" sz="quarter" idx="19" hasCustomPrompt="1"/>
          </p:nvPr>
        </p:nvSpPr>
        <p:spPr>
          <a:xfrm>
            <a:off x="360001" y="1732221"/>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8" name="Tijdelijke aanduiding voor afbeelding 2">
            <a:extLst>
              <a:ext uri="{FF2B5EF4-FFF2-40B4-BE49-F238E27FC236}">
                <a16:creationId xmlns:a16="http://schemas.microsoft.com/office/drawing/2014/main" id="{20C5A405-B822-4547-9A91-BBD9695DE0A4}"/>
              </a:ext>
            </a:extLst>
          </p:cNvPr>
          <p:cNvSpPr>
            <a:spLocks noGrp="1"/>
          </p:cNvSpPr>
          <p:nvPr>
            <p:ph type="pic" sz="quarter" idx="20" hasCustomPrompt="1"/>
          </p:nvPr>
        </p:nvSpPr>
        <p:spPr>
          <a:xfrm>
            <a:off x="2915084" y="1732221"/>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9" name="Tijdelijke aanduiding voor afbeelding 2">
            <a:extLst>
              <a:ext uri="{FF2B5EF4-FFF2-40B4-BE49-F238E27FC236}">
                <a16:creationId xmlns:a16="http://schemas.microsoft.com/office/drawing/2014/main" id="{73BB1706-1B20-CC45-ABAF-098B56020CE5}"/>
              </a:ext>
            </a:extLst>
          </p:cNvPr>
          <p:cNvSpPr>
            <a:spLocks noGrp="1"/>
          </p:cNvSpPr>
          <p:nvPr>
            <p:ph type="pic" sz="quarter" idx="21" hasCustomPrompt="1"/>
          </p:nvPr>
        </p:nvSpPr>
        <p:spPr>
          <a:xfrm>
            <a:off x="5459381" y="1732221"/>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12" name="Tijdelijke aanduiding voor tekst 34">
            <a:extLst>
              <a:ext uri="{FF2B5EF4-FFF2-40B4-BE49-F238E27FC236}">
                <a16:creationId xmlns:a16="http://schemas.microsoft.com/office/drawing/2014/main" id="{D0592751-CA00-FF4A-BFDE-7B39EE4E494A}"/>
              </a:ext>
            </a:extLst>
          </p:cNvPr>
          <p:cNvSpPr>
            <a:spLocks noGrp="1"/>
          </p:cNvSpPr>
          <p:nvPr>
            <p:ph type="body" sz="quarter" idx="23" hasCustomPrompt="1"/>
          </p:nvPr>
        </p:nvSpPr>
        <p:spPr>
          <a:xfrm>
            <a:off x="338137" y="1355259"/>
            <a:ext cx="5580062" cy="270592"/>
          </a:xfrm>
          <a:prstGeom prst="rect">
            <a:avLst/>
          </a:prstGeom>
        </p:spPr>
        <p:txBody>
          <a:bodyPr lIns="0" tIns="0" rIns="0" bIns="0"/>
          <a:lstStyle>
            <a:lvl1pPr algn="l">
              <a:defRPr sz="1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GB" noProof="0" dirty="0"/>
              <a:t>Partners</a:t>
            </a:r>
          </a:p>
        </p:txBody>
      </p:sp>
      <p:sp>
        <p:nvSpPr>
          <p:cNvPr id="14" name="Tijdelijke aanduiding voor afbeelding 2">
            <a:extLst>
              <a:ext uri="{FF2B5EF4-FFF2-40B4-BE49-F238E27FC236}">
                <a16:creationId xmlns:a16="http://schemas.microsoft.com/office/drawing/2014/main" id="{AC53C93C-EB79-8241-B6CC-89740473FA09}"/>
              </a:ext>
            </a:extLst>
          </p:cNvPr>
          <p:cNvSpPr>
            <a:spLocks noGrp="1"/>
          </p:cNvSpPr>
          <p:nvPr>
            <p:ph type="pic" sz="quarter" idx="24" hasCustomPrompt="1"/>
          </p:nvPr>
        </p:nvSpPr>
        <p:spPr>
          <a:xfrm>
            <a:off x="370787" y="2645388"/>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15" name="Tijdelijke aanduiding voor afbeelding 2">
            <a:extLst>
              <a:ext uri="{FF2B5EF4-FFF2-40B4-BE49-F238E27FC236}">
                <a16:creationId xmlns:a16="http://schemas.microsoft.com/office/drawing/2014/main" id="{FA509071-8069-1A4F-B6A4-3D31CB71ABA4}"/>
              </a:ext>
            </a:extLst>
          </p:cNvPr>
          <p:cNvSpPr>
            <a:spLocks noGrp="1"/>
          </p:cNvSpPr>
          <p:nvPr>
            <p:ph type="pic" sz="quarter" idx="25" hasCustomPrompt="1"/>
          </p:nvPr>
        </p:nvSpPr>
        <p:spPr>
          <a:xfrm>
            <a:off x="2915084" y="2645388"/>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16" name="Tijdelijke aanduiding voor afbeelding 2">
            <a:extLst>
              <a:ext uri="{FF2B5EF4-FFF2-40B4-BE49-F238E27FC236}">
                <a16:creationId xmlns:a16="http://schemas.microsoft.com/office/drawing/2014/main" id="{84175359-8EA8-794D-BC12-68AFC36BDEDD}"/>
              </a:ext>
            </a:extLst>
          </p:cNvPr>
          <p:cNvSpPr>
            <a:spLocks noGrp="1"/>
          </p:cNvSpPr>
          <p:nvPr>
            <p:ph type="pic" sz="quarter" idx="26" hasCustomPrompt="1"/>
          </p:nvPr>
        </p:nvSpPr>
        <p:spPr>
          <a:xfrm>
            <a:off x="5460943" y="2645388"/>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cxnSp>
        <p:nvCxnSpPr>
          <p:cNvPr id="17" name="Rechte verbindingslijn 16">
            <a:extLst>
              <a:ext uri="{FF2B5EF4-FFF2-40B4-BE49-F238E27FC236}">
                <a16:creationId xmlns:a16="http://schemas.microsoft.com/office/drawing/2014/main" id="{6E9763FA-FD82-094F-A92E-D2E2327457A8}"/>
              </a:ext>
            </a:extLst>
          </p:cNvPr>
          <p:cNvCxnSpPr>
            <a:cxnSpLocks/>
          </p:cNvCxnSpPr>
          <p:nvPr userDrawn="1"/>
        </p:nvCxnSpPr>
        <p:spPr>
          <a:xfrm>
            <a:off x="360000" y="1625851"/>
            <a:ext cx="698661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005833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7" pos="6200">
          <p15:clr>
            <a:srgbClr val="FBAE40"/>
          </p15:clr>
        </p15:guide>
        <p15:guide id="8" pos="6290">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guide id="19" pos="5134">
          <p15:clr>
            <a:srgbClr val="FBAE40"/>
          </p15:clr>
        </p15:guide>
        <p15:guide id="20" pos="5043">
          <p15:clr>
            <a:srgbClr val="FBAE40"/>
          </p15:clr>
        </p15:guide>
        <p15:guide id="21" orient="horz" pos="377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Leeg">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8613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34">
          <p15:clr>
            <a:srgbClr val="FBAE40"/>
          </p15:clr>
        </p15:guide>
        <p15:guide id="7" pos="6200">
          <p15:clr>
            <a:srgbClr val="FBAE40"/>
          </p15:clr>
        </p15:guide>
        <p15:guide id="8" pos="6290">
          <p15:clr>
            <a:srgbClr val="FBAE40"/>
          </p15:clr>
        </p15:guide>
        <p15:guide id="9" pos="5043">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guide id="18" orient="horz" pos="377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hite">
    <p:bg bwMode="gray">
      <p:bgPr>
        <a:solidFill>
          <a:schemeClr val="bg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85375" y="512910"/>
            <a:ext cx="1853435"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7921EB27-6C1B-D840-956D-529C87AC8247}" type="datetime1">
              <a:rPr lang="nl-NL" smtClean="0"/>
              <a:t>16-3-2021</a:t>
            </a:fld>
            <a:endParaRPr lang="en-GB" dirty="0"/>
          </a:p>
        </p:txBody>
      </p:sp>
      <p:pic>
        <p:nvPicPr>
          <p:cNvPr id="11" name="Afbeelding 10">
            <a:extLst>
              <a:ext uri="{FF2B5EF4-FFF2-40B4-BE49-F238E27FC236}">
                <a16:creationId xmlns:a16="http://schemas.microsoft.com/office/drawing/2014/main" id="{DA766916-94F7-0248-8885-8F8D13BD27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2" y="0"/>
            <a:ext cx="3198332" cy="1268760"/>
          </a:xfrm>
          <a:prstGeom prst="rect">
            <a:avLst/>
          </a:prstGeom>
          <a:ln>
            <a:noFill/>
          </a:ln>
        </p:spPr>
      </p:pic>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578214" y="5800328"/>
            <a:ext cx="5038747" cy="19972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578225" y="6017497"/>
            <a:ext cx="5038725"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
        <p:nvSpPr>
          <p:cNvPr id="8" name="Titel 1">
            <a:extLst>
              <a:ext uri="{FF2B5EF4-FFF2-40B4-BE49-F238E27FC236}">
                <a16:creationId xmlns:a16="http://schemas.microsoft.com/office/drawing/2014/main" id="{8D0FC209-A5EA-0147-8CC1-DEEC093C7247}"/>
              </a:ext>
            </a:extLst>
          </p:cNvPr>
          <p:cNvSpPr>
            <a:spLocks noGrp="1"/>
          </p:cNvSpPr>
          <p:nvPr>
            <p:ph type="ctrTitle" hasCustomPrompt="1"/>
          </p:nvPr>
        </p:nvSpPr>
        <p:spPr>
          <a:xfrm>
            <a:off x="393291" y="1196750"/>
            <a:ext cx="11374639" cy="4603578"/>
          </a:xfrm>
          <a:prstGeom prst="rect">
            <a:avLst/>
          </a:prstGeom>
        </p:spPr>
        <p:txBody>
          <a:bodyPr anchor="ctr" anchorCtr="0"/>
          <a:lstStyle>
            <a:lvl1pPr algn="ctr">
              <a:defRPr sz="4100" b="0" i="1">
                <a:latin typeface="Merriweather Light" panose="02060503050406030704" pitchFamily="18" charset="77"/>
              </a:defRPr>
            </a:lvl1pPr>
          </a:lstStyle>
          <a:p>
            <a:r>
              <a:rPr lang="en-GB" dirty="0"/>
              <a:t>Place your attention-grabbing</a:t>
            </a:r>
            <a:br>
              <a:rPr lang="en-GB" dirty="0"/>
            </a:br>
            <a:r>
              <a:rPr lang="en-GB" dirty="0"/>
              <a:t>headline here</a:t>
            </a:r>
          </a:p>
        </p:txBody>
      </p:sp>
      <p:sp>
        <p:nvSpPr>
          <p:cNvPr id="16" name="Tijdelijke aanduiding voor tekst 30">
            <a:extLst>
              <a:ext uri="{FF2B5EF4-FFF2-40B4-BE49-F238E27FC236}">
                <a16:creationId xmlns:a16="http://schemas.microsoft.com/office/drawing/2014/main" id="{18DC5878-969C-0849-B41E-F7CAD75B0E14}"/>
              </a:ext>
            </a:extLst>
          </p:cNvPr>
          <p:cNvSpPr>
            <a:spLocks noGrp="1"/>
          </p:cNvSpPr>
          <p:nvPr>
            <p:ph type="body" sz="quarter" idx="14" hasCustomPrompt="1"/>
          </p:nvPr>
        </p:nvSpPr>
        <p:spPr>
          <a:xfrm>
            <a:off x="2575859" y="501834"/>
            <a:ext cx="7008532" cy="227101"/>
          </a:xfrm>
          <a:prstGeom prst="rect">
            <a:avLst/>
          </a:prstGeom>
        </p:spPr>
        <p:txBody>
          <a:bodyPr/>
          <a:lstStyle>
            <a:lvl1pPr algn="ctr">
              <a:defRPr sz="1200" b="0" i="0" u="none" cap="all" spc="50" baseline="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Tree>
    <p:extLst>
      <p:ext uri="{BB962C8B-B14F-4D97-AF65-F5344CB8AC3E}">
        <p14:creationId xmlns:p14="http://schemas.microsoft.com/office/powerpoint/2010/main" val="3369294606"/>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11">
          <p15:clr>
            <a:srgbClr val="FBAE40"/>
          </p15:clr>
        </p15:guide>
        <p15:guide id="7" pos="6200">
          <p15:clr>
            <a:srgbClr val="FBAE40"/>
          </p15:clr>
        </p15:guide>
        <p15:guide id="8" pos="6290">
          <p15:clr>
            <a:srgbClr val="FBAE40"/>
          </p15:clr>
        </p15:guide>
        <p15:guide id="9" pos="4998">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Cover white + image">
    <p:bg bwMode="gray">
      <p:bgPr>
        <a:solidFill>
          <a:schemeClr val="bg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71903" y="512910"/>
            <a:ext cx="1866907"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8D3462A6-C9E6-4047-B6F4-021B57F6E9D9}" type="datetime1">
              <a:rPr lang="nl-NL" smtClean="0"/>
              <a:t>16-3-2021</a:t>
            </a:fld>
            <a:endParaRPr lang="en-GB" dirty="0"/>
          </a:p>
        </p:txBody>
      </p:sp>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33733" y="1196750"/>
            <a:ext cx="5584468" cy="4603578"/>
          </a:xfrm>
          <a:prstGeom prst="rect">
            <a:avLst/>
          </a:prstGeom>
        </p:spPr>
        <p:txBody>
          <a:bodyPr anchor="ctr" anchorCtr="0"/>
          <a:lstStyle>
            <a:lvl1pPr algn="ctr">
              <a:defRPr sz="4100" b="0" i="1">
                <a:latin typeface="Merriweather Light" panose="02060503050406030704" pitchFamily="18" charset="77"/>
              </a:defRPr>
            </a:lvl1pPr>
          </a:lstStyle>
          <a:p>
            <a:r>
              <a:rPr lang="en-GB" dirty="0"/>
              <a:t>Place your attention-grabbing headline here</a:t>
            </a:r>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33732" y="6084055"/>
            <a:ext cx="5584468"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36550" y="6309175"/>
            <a:ext cx="5581650"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pic>
        <p:nvPicPr>
          <p:cNvPr id="10" name="Afbeelding 9">
            <a:extLst>
              <a:ext uri="{FF2B5EF4-FFF2-40B4-BE49-F238E27FC236}">
                <a16:creationId xmlns:a16="http://schemas.microsoft.com/office/drawing/2014/main" id="{A2CC677B-B7D7-DB49-BF89-96F1FEEBA24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2" y="0"/>
            <a:ext cx="3198332" cy="1268760"/>
          </a:xfrm>
          <a:prstGeom prst="rect">
            <a:avLst/>
          </a:prstGeom>
          <a:ln>
            <a:noFill/>
          </a:ln>
        </p:spPr>
      </p:pic>
      <p:sp>
        <p:nvSpPr>
          <p:cNvPr id="4" name="Tijdelijke aanduiding voor afbeelding 3">
            <a:extLst>
              <a:ext uri="{FF2B5EF4-FFF2-40B4-BE49-F238E27FC236}">
                <a16:creationId xmlns:a16="http://schemas.microsoft.com/office/drawing/2014/main" id="{0899AEA0-D03E-3444-8E81-C754D975C6B2}"/>
              </a:ext>
            </a:extLst>
          </p:cNvPr>
          <p:cNvSpPr>
            <a:spLocks noGrp="1"/>
          </p:cNvSpPr>
          <p:nvPr>
            <p:ph type="pic" sz="quarter" idx="17" hasCustomPrompt="1"/>
          </p:nvPr>
        </p:nvSpPr>
        <p:spPr>
          <a:xfrm>
            <a:off x="6276975" y="1196751"/>
            <a:ext cx="5562600" cy="5292950"/>
          </a:xfrm>
          <a:prstGeom prst="rect">
            <a:avLst/>
          </a:prstGeom>
          <a:solidFill>
            <a:schemeClr val="bg1"/>
          </a:solidFill>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13" name="Tijdelijke aanduiding voor tekst 30">
            <a:extLst>
              <a:ext uri="{FF2B5EF4-FFF2-40B4-BE49-F238E27FC236}">
                <a16:creationId xmlns:a16="http://schemas.microsoft.com/office/drawing/2014/main" id="{7D271618-79F1-014C-8317-A706919B0EA9}"/>
              </a:ext>
            </a:extLst>
          </p:cNvPr>
          <p:cNvSpPr>
            <a:spLocks noGrp="1"/>
          </p:cNvSpPr>
          <p:nvPr>
            <p:ph type="body" sz="quarter" idx="14" hasCustomPrompt="1"/>
          </p:nvPr>
        </p:nvSpPr>
        <p:spPr>
          <a:xfrm>
            <a:off x="2581835" y="501834"/>
            <a:ext cx="6996580" cy="227101"/>
          </a:xfrm>
          <a:prstGeom prst="rect">
            <a:avLst/>
          </a:prstGeom>
        </p:spPr>
        <p:txBody>
          <a:bodyPr/>
          <a:lstStyle>
            <a:lvl1pPr marL="0" marR="0" indent="0" algn="ctr" defTabSz="914400" rtl="0" eaLnBrk="1" fontAlgn="auto" latinLnBrk="0" hangingPunct="1">
              <a:lnSpc>
                <a:spcPct val="110000"/>
              </a:lnSpc>
              <a:spcBef>
                <a:spcPts val="0"/>
              </a:spcBef>
              <a:spcAft>
                <a:spcPts val="0"/>
              </a:spcAft>
              <a:buClrTx/>
              <a:buSzTx/>
              <a:buFont typeface="Arial" pitchFamily="34" charset="0"/>
              <a:buNone/>
              <a:tabLst/>
              <a:defRPr sz="1200" b="0" i="0" u="none" cap="all" spc="50" baseline="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Tree>
    <p:extLst>
      <p:ext uri="{BB962C8B-B14F-4D97-AF65-F5344CB8AC3E}">
        <p14:creationId xmlns:p14="http://schemas.microsoft.com/office/powerpoint/2010/main" val="3132225375"/>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8" orient="horz" pos="754" userDrawn="1">
          <p15:clr>
            <a:srgbClr val="FBAE40"/>
          </p15:clr>
        </p15:guide>
        <p15:guide id="19" orient="horz" pos="211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Cover white + image + partner logos">
    <p:bg bwMode="gray">
      <p:bgPr>
        <a:solidFill>
          <a:schemeClr val="bg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71903" y="512910"/>
            <a:ext cx="1866907"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FF89F68A-B152-1F4A-BAE9-DB6F3497DE2E}" type="datetime1">
              <a:rPr lang="nl-NL" smtClean="0"/>
              <a:t>16-3-2021</a:t>
            </a:fld>
            <a:endParaRPr lang="en-GB" dirty="0"/>
          </a:p>
        </p:txBody>
      </p:sp>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33733" y="1196749"/>
            <a:ext cx="6986614" cy="2232237"/>
          </a:xfrm>
          <a:prstGeom prst="rect">
            <a:avLst/>
          </a:prstGeom>
        </p:spPr>
        <p:txBody>
          <a:bodyPr anchor="ctr" anchorCtr="0"/>
          <a:lstStyle>
            <a:lvl1pPr algn="ctr">
              <a:defRPr sz="4100" b="0" i="1">
                <a:latin typeface="Merriweather Light" panose="02060503050406030704" pitchFamily="18" charset="77"/>
              </a:defRPr>
            </a:lvl1pPr>
          </a:lstStyle>
          <a:p>
            <a:r>
              <a:rPr lang="en-GB" dirty="0"/>
              <a:t>Place your attention-grabbing headline here</a:t>
            </a:r>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33731" y="6084055"/>
            <a:ext cx="7012883"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36550" y="6309175"/>
            <a:ext cx="7010064"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pic>
        <p:nvPicPr>
          <p:cNvPr id="10" name="Afbeelding 9">
            <a:extLst>
              <a:ext uri="{FF2B5EF4-FFF2-40B4-BE49-F238E27FC236}">
                <a16:creationId xmlns:a16="http://schemas.microsoft.com/office/drawing/2014/main" id="{A2CC677B-B7D7-DB49-BF89-96F1FEEBA24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2" y="0"/>
            <a:ext cx="3198332" cy="1268760"/>
          </a:xfrm>
          <a:prstGeom prst="rect">
            <a:avLst/>
          </a:prstGeom>
          <a:ln>
            <a:noFill/>
          </a:ln>
        </p:spPr>
      </p:pic>
      <p:sp>
        <p:nvSpPr>
          <p:cNvPr id="4" name="Tijdelijke aanduiding voor afbeelding 3">
            <a:extLst>
              <a:ext uri="{FF2B5EF4-FFF2-40B4-BE49-F238E27FC236}">
                <a16:creationId xmlns:a16="http://schemas.microsoft.com/office/drawing/2014/main" id="{0899AEA0-D03E-3444-8E81-C754D975C6B2}"/>
              </a:ext>
            </a:extLst>
          </p:cNvPr>
          <p:cNvSpPr>
            <a:spLocks noGrp="1"/>
          </p:cNvSpPr>
          <p:nvPr>
            <p:ph type="pic" sz="quarter" idx="17" hasCustomPrompt="1"/>
          </p:nvPr>
        </p:nvSpPr>
        <p:spPr>
          <a:xfrm>
            <a:off x="7645613" y="1196751"/>
            <a:ext cx="4193962" cy="5292950"/>
          </a:xfrm>
          <a:prstGeom prst="rect">
            <a:avLst/>
          </a:prstGeom>
          <a:solidFill>
            <a:schemeClr val="bg1"/>
          </a:solidFill>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13" name="Tijdelijke aanduiding voor tekst 30">
            <a:extLst>
              <a:ext uri="{FF2B5EF4-FFF2-40B4-BE49-F238E27FC236}">
                <a16:creationId xmlns:a16="http://schemas.microsoft.com/office/drawing/2014/main" id="{7D271618-79F1-014C-8317-A706919B0EA9}"/>
              </a:ext>
            </a:extLst>
          </p:cNvPr>
          <p:cNvSpPr>
            <a:spLocks noGrp="1"/>
          </p:cNvSpPr>
          <p:nvPr>
            <p:ph type="body" sz="quarter" idx="14" hasCustomPrompt="1"/>
          </p:nvPr>
        </p:nvSpPr>
        <p:spPr>
          <a:xfrm>
            <a:off x="2581835" y="501834"/>
            <a:ext cx="6996580" cy="227101"/>
          </a:xfrm>
          <a:prstGeom prst="rect">
            <a:avLst/>
          </a:prstGeom>
        </p:spPr>
        <p:txBody>
          <a:bodyPr/>
          <a:lstStyle>
            <a:lvl1pPr marL="0" marR="0" indent="0" algn="ctr" defTabSz="914400" rtl="0" eaLnBrk="1" fontAlgn="auto" latinLnBrk="0" hangingPunct="1">
              <a:lnSpc>
                <a:spcPct val="110000"/>
              </a:lnSpc>
              <a:spcBef>
                <a:spcPts val="0"/>
              </a:spcBef>
              <a:spcAft>
                <a:spcPts val="0"/>
              </a:spcAft>
              <a:buClrTx/>
              <a:buSzTx/>
              <a:buFont typeface="Arial" pitchFamily="34" charset="0"/>
              <a:buNone/>
              <a:tabLst/>
              <a:defRPr sz="1200" b="0" i="0" u="none" cap="all" spc="50" baseline="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
        <p:nvSpPr>
          <p:cNvPr id="24" name="Tijdelijke aanduiding voor afbeelding 2">
            <a:extLst>
              <a:ext uri="{FF2B5EF4-FFF2-40B4-BE49-F238E27FC236}">
                <a16:creationId xmlns:a16="http://schemas.microsoft.com/office/drawing/2014/main" id="{96590D88-6BBF-A34E-AAB8-6A3B3F4F8EB0}"/>
              </a:ext>
            </a:extLst>
          </p:cNvPr>
          <p:cNvSpPr>
            <a:spLocks noGrp="1"/>
          </p:cNvSpPr>
          <p:nvPr>
            <p:ph type="pic" sz="quarter" idx="19" hasCustomPrompt="1"/>
          </p:nvPr>
        </p:nvSpPr>
        <p:spPr>
          <a:xfrm>
            <a:off x="360001" y="3979535"/>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5" name="Tijdelijke aanduiding voor afbeelding 2">
            <a:extLst>
              <a:ext uri="{FF2B5EF4-FFF2-40B4-BE49-F238E27FC236}">
                <a16:creationId xmlns:a16="http://schemas.microsoft.com/office/drawing/2014/main" id="{9781CBC6-4D2D-9B44-8C61-BA988AC5EA80}"/>
              </a:ext>
            </a:extLst>
          </p:cNvPr>
          <p:cNvSpPr>
            <a:spLocks noGrp="1"/>
          </p:cNvSpPr>
          <p:nvPr>
            <p:ph type="pic" sz="quarter" idx="20" hasCustomPrompt="1"/>
          </p:nvPr>
        </p:nvSpPr>
        <p:spPr>
          <a:xfrm>
            <a:off x="2915084" y="3979535"/>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6" name="Tijdelijke aanduiding voor afbeelding 2">
            <a:extLst>
              <a:ext uri="{FF2B5EF4-FFF2-40B4-BE49-F238E27FC236}">
                <a16:creationId xmlns:a16="http://schemas.microsoft.com/office/drawing/2014/main" id="{F3CB498F-9E16-7340-824A-5B69DEB636A8}"/>
              </a:ext>
            </a:extLst>
          </p:cNvPr>
          <p:cNvSpPr>
            <a:spLocks noGrp="1"/>
          </p:cNvSpPr>
          <p:nvPr>
            <p:ph type="pic" sz="quarter" idx="21" hasCustomPrompt="1"/>
          </p:nvPr>
        </p:nvSpPr>
        <p:spPr>
          <a:xfrm>
            <a:off x="5459381" y="3979535"/>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7" name="Tijdelijke aanduiding voor tekst 34">
            <a:extLst>
              <a:ext uri="{FF2B5EF4-FFF2-40B4-BE49-F238E27FC236}">
                <a16:creationId xmlns:a16="http://schemas.microsoft.com/office/drawing/2014/main" id="{D85BB5FF-F717-044D-8E9C-DCEFD8761E47}"/>
              </a:ext>
            </a:extLst>
          </p:cNvPr>
          <p:cNvSpPr>
            <a:spLocks noGrp="1"/>
          </p:cNvSpPr>
          <p:nvPr>
            <p:ph type="body" sz="quarter" idx="23" hasCustomPrompt="1"/>
          </p:nvPr>
        </p:nvSpPr>
        <p:spPr>
          <a:xfrm>
            <a:off x="338137" y="3602573"/>
            <a:ext cx="5580062" cy="270592"/>
          </a:xfrm>
          <a:prstGeom prst="rect">
            <a:avLst/>
          </a:prstGeom>
        </p:spPr>
        <p:txBody>
          <a:bodyPr lIns="0" tIns="0" rIns="0" bIns="0"/>
          <a:lstStyle>
            <a:lvl1pPr algn="l">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GB" noProof="0" dirty="0"/>
              <a:t>Partners</a:t>
            </a:r>
          </a:p>
        </p:txBody>
      </p:sp>
      <p:sp>
        <p:nvSpPr>
          <p:cNvPr id="28" name="Tijdelijke aanduiding voor afbeelding 2">
            <a:extLst>
              <a:ext uri="{FF2B5EF4-FFF2-40B4-BE49-F238E27FC236}">
                <a16:creationId xmlns:a16="http://schemas.microsoft.com/office/drawing/2014/main" id="{9E39B1AE-9C41-2A43-8322-F2385CDD76E1}"/>
              </a:ext>
            </a:extLst>
          </p:cNvPr>
          <p:cNvSpPr>
            <a:spLocks noGrp="1"/>
          </p:cNvSpPr>
          <p:nvPr>
            <p:ph type="pic" sz="quarter" idx="24" hasCustomPrompt="1"/>
          </p:nvPr>
        </p:nvSpPr>
        <p:spPr>
          <a:xfrm>
            <a:off x="370787" y="4892702"/>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9" name="Tijdelijke aanduiding voor afbeelding 2">
            <a:extLst>
              <a:ext uri="{FF2B5EF4-FFF2-40B4-BE49-F238E27FC236}">
                <a16:creationId xmlns:a16="http://schemas.microsoft.com/office/drawing/2014/main" id="{906E6FE3-27E3-F44A-BCCB-0BFB91A7058C}"/>
              </a:ext>
            </a:extLst>
          </p:cNvPr>
          <p:cNvSpPr>
            <a:spLocks noGrp="1"/>
          </p:cNvSpPr>
          <p:nvPr>
            <p:ph type="pic" sz="quarter" idx="25" hasCustomPrompt="1"/>
          </p:nvPr>
        </p:nvSpPr>
        <p:spPr>
          <a:xfrm>
            <a:off x="2915084" y="4892702"/>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30" name="Tijdelijke aanduiding voor afbeelding 2">
            <a:extLst>
              <a:ext uri="{FF2B5EF4-FFF2-40B4-BE49-F238E27FC236}">
                <a16:creationId xmlns:a16="http://schemas.microsoft.com/office/drawing/2014/main" id="{D4208AEC-A18D-7948-B0D2-36515B5214D7}"/>
              </a:ext>
            </a:extLst>
          </p:cNvPr>
          <p:cNvSpPr>
            <a:spLocks noGrp="1"/>
          </p:cNvSpPr>
          <p:nvPr>
            <p:ph type="pic" sz="quarter" idx="26" hasCustomPrompt="1"/>
          </p:nvPr>
        </p:nvSpPr>
        <p:spPr>
          <a:xfrm>
            <a:off x="5460943" y="4892702"/>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cxnSp>
        <p:nvCxnSpPr>
          <p:cNvPr id="31" name="Rechte verbindingslijn 30">
            <a:extLst>
              <a:ext uri="{FF2B5EF4-FFF2-40B4-BE49-F238E27FC236}">
                <a16:creationId xmlns:a16="http://schemas.microsoft.com/office/drawing/2014/main" id="{0E4A6470-CC6A-4740-8821-4CBA8B5017EA}"/>
              </a:ext>
            </a:extLst>
          </p:cNvPr>
          <p:cNvCxnSpPr>
            <a:cxnSpLocks/>
          </p:cNvCxnSpPr>
          <p:nvPr userDrawn="1"/>
        </p:nvCxnSpPr>
        <p:spPr>
          <a:xfrm>
            <a:off x="360000" y="3873165"/>
            <a:ext cx="698661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316908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8" orient="horz" pos="754">
          <p15:clr>
            <a:srgbClr val="FBAE40"/>
          </p15:clr>
        </p15:guide>
        <p15:guide id="19" orient="horz" pos="2115">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ext only">
    <p:bg bwMode="gray">
      <p:bgPr>
        <a:solidFill>
          <a:schemeClr val="bg1"/>
        </a:solidFill>
        <a:effectLst/>
      </p:bgPr>
    </p:bg>
    <p:spTree>
      <p:nvGrpSpPr>
        <p:cNvPr id="1" name=""/>
        <p:cNvGrpSpPr/>
        <p:nvPr/>
      </p:nvGrpSpPr>
      <p:grpSpPr>
        <a:xfrm>
          <a:off x="0" y="0"/>
          <a:ext cx="0" cy="0"/>
          <a:chOff x="0" y="0"/>
          <a:chExt cx="0" cy="0"/>
        </a:xfrm>
      </p:grpSpPr>
      <p:sp>
        <p:nvSpPr>
          <p:cNvPr id="9" name="Titel 1">
            <a:extLst>
              <a:ext uri="{FF2B5EF4-FFF2-40B4-BE49-F238E27FC236}">
                <a16:creationId xmlns:a16="http://schemas.microsoft.com/office/drawing/2014/main" id="{C1824C1D-4906-3A4A-B5A7-7CF6C4EB7B5A}"/>
              </a:ext>
            </a:extLst>
          </p:cNvPr>
          <p:cNvSpPr>
            <a:spLocks noGrp="1"/>
          </p:cNvSpPr>
          <p:nvPr>
            <p:ph type="ctrTitle" hasCustomPrompt="1"/>
          </p:nvPr>
        </p:nvSpPr>
        <p:spPr>
          <a:xfrm>
            <a:off x="2317750" y="1196975"/>
            <a:ext cx="7559675" cy="1253617"/>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2300" b="1" i="0" smtClean="0">
                <a:effectLst/>
                <a:latin typeface="Open Sans" panose="020B0606030504020204" pitchFamily="34" charset="0"/>
                <a:ea typeface="Open Sans" panose="020B0606030504020204" pitchFamily="34" charset="0"/>
                <a:cs typeface="Open Sans" panose="020B0606030504020204" pitchFamily="34" charset="0"/>
              </a:defRPr>
            </a:lvl1pPr>
          </a:lstStyle>
          <a:p>
            <a:r>
              <a:rPr lang="en-GB" dirty="0"/>
              <a:t>Title</a:t>
            </a:r>
          </a:p>
        </p:txBody>
      </p:sp>
      <p:sp>
        <p:nvSpPr>
          <p:cNvPr id="10" name="Tijdelijke aanduiding voor tekst 2">
            <a:extLst>
              <a:ext uri="{FF2B5EF4-FFF2-40B4-BE49-F238E27FC236}">
                <a16:creationId xmlns:a16="http://schemas.microsoft.com/office/drawing/2014/main" id="{5E1B5542-E518-FB47-95E8-2B71A026A2A9}"/>
              </a:ext>
            </a:extLst>
          </p:cNvPr>
          <p:cNvSpPr>
            <a:spLocks noGrp="1"/>
          </p:cNvSpPr>
          <p:nvPr>
            <p:ph type="body" sz="quarter" idx="10" hasCustomPrompt="1"/>
          </p:nvPr>
        </p:nvSpPr>
        <p:spPr>
          <a:xfrm>
            <a:off x="2317750" y="2450593"/>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Molorepudit</a:t>
            </a:r>
            <a:r>
              <a:rPr lang="nl-NL" dirty="0"/>
              <a:t> </a:t>
            </a:r>
            <a:r>
              <a:rPr lang="nl-NL" dirty="0" err="1"/>
              <a:t>ressimus</a:t>
            </a:r>
            <a:r>
              <a:rPr lang="nl-NL" dirty="0"/>
              <a:t> </a:t>
            </a:r>
            <a:r>
              <a:rPr lang="nl-NL" dirty="0" err="1"/>
              <a:t>exeri</a:t>
            </a:r>
            <a:r>
              <a:rPr lang="nl-NL" dirty="0"/>
              <a:t> </a:t>
            </a:r>
            <a:r>
              <a:rPr lang="nl-NL" dirty="0" err="1"/>
              <a:t>nus</a:t>
            </a:r>
            <a:r>
              <a:rPr lang="nl-NL" dirty="0"/>
              <a:t> et </a:t>
            </a:r>
            <a:r>
              <a:rPr lang="nl-NL" dirty="0" err="1"/>
              <a:t>ipienda</a:t>
            </a:r>
            <a:r>
              <a:rPr lang="nl-NL" dirty="0"/>
              <a:t> et </a:t>
            </a:r>
            <a:r>
              <a:rPr lang="nl-NL" dirty="0" err="1"/>
              <a:t>adiantot</a:t>
            </a:r>
            <a:r>
              <a:rPr lang="nl-NL" dirty="0"/>
              <a:t> </a:t>
            </a:r>
            <a:r>
              <a:rPr lang="nl-NL" dirty="0" err="1"/>
              <a:t>Ique</a:t>
            </a:r>
            <a:r>
              <a:rPr lang="nl-NL" dirty="0"/>
              <a:t> </a:t>
            </a:r>
            <a:r>
              <a:rPr lang="nl-NL" dirty="0" err="1"/>
              <a:t>niminti</a:t>
            </a:r>
            <a:r>
              <a:rPr lang="nl-NL" dirty="0"/>
              <a:t> </a:t>
            </a:r>
            <a:r>
              <a:rPr lang="nl-NL" dirty="0" err="1"/>
              <a:t>nonsendaecae</a:t>
            </a:r>
            <a:r>
              <a:rPr lang="nl-NL" dirty="0"/>
              <a:t> </a:t>
            </a:r>
            <a:r>
              <a:rPr lang="nl-NL" dirty="0" err="1"/>
              <a:t>volor</a:t>
            </a:r>
            <a:r>
              <a:rPr lang="nl-NL" dirty="0"/>
              <a:t> a ad et ut </a:t>
            </a:r>
            <a:r>
              <a:rPr lang="nl-NL" dirty="0" err="1"/>
              <a:t>eum</a:t>
            </a:r>
            <a:r>
              <a:rPr lang="nl-NL" dirty="0"/>
              <a:t> se pos mos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a:t>
            </a:r>
            <a:r>
              <a:rPr lang="nl-NL" dirty="0"/>
              <a:t> </a:t>
            </a:r>
            <a:r>
              <a:rPr lang="nl-NL" dirty="0" err="1"/>
              <a:t>iduciis</a:t>
            </a:r>
            <a:r>
              <a:rPr lang="nl-NL" dirty="0"/>
              <a:t> </a:t>
            </a:r>
            <a:r>
              <a:rPr lang="nl-NL" dirty="0" err="1"/>
              <a:t>sedis</a:t>
            </a:r>
            <a:r>
              <a:rPr lang="nl-NL" dirty="0"/>
              <a:t> </a:t>
            </a:r>
            <a:r>
              <a:rPr lang="nl-NL" dirty="0" err="1"/>
              <a:t>sitat</a:t>
            </a:r>
            <a:r>
              <a:rPr lang="nl-NL" dirty="0"/>
              <a:t> es </a:t>
            </a:r>
            <a:r>
              <a:rPr lang="nl-NL" dirty="0" err="1"/>
              <a:t>nihition</a:t>
            </a:r>
            <a:r>
              <a:rPr lang="nl-NL" dirty="0"/>
              <a:t> </a:t>
            </a:r>
            <a:r>
              <a:rPr lang="nl-NL" dirty="0" err="1"/>
              <a:t>nonsecturi</a:t>
            </a:r>
            <a:r>
              <a:rPr lang="nl-NL" dirty="0"/>
              <a:t> </a:t>
            </a:r>
            <a:r>
              <a:rPr lang="nl-NL" dirty="0" err="1"/>
              <a:t>officidis</a:t>
            </a:r>
            <a:r>
              <a:rPr lang="nl-NL" dirty="0"/>
              <a:t> ex et que </a:t>
            </a:r>
            <a:r>
              <a:rPr lang="nl-NL" dirty="0" err="1"/>
              <a:t>esecto</a:t>
            </a:r>
            <a:r>
              <a:rPr lang="nl-NL" dirty="0"/>
              <a:t> </a:t>
            </a:r>
            <a:r>
              <a:rPr lang="nl-NL" dirty="0" err="1"/>
              <a:t>dolorumenis</a:t>
            </a:r>
            <a:r>
              <a:rPr lang="nl-NL" dirty="0"/>
              <a:t> </a:t>
            </a:r>
            <a:r>
              <a:rPr lang="nl-NL" dirty="0" err="1"/>
              <a:t>aritat</a:t>
            </a:r>
            <a:r>
              <a:rPr lang="nl-NL" dirty="0"/>
              <a:t> et des </a:t>
            </a:r>
            <a:r>
              <a:rPr lang="nl-NL" dirty="0" err="1"/>
              <a:t>earcit</a:t>
            </a:r>
            <a:r>
              <a:rPr lang="nl-NL" dirty="0"/>
              <a:t>, </a:t>
            </a:r>
            <a:r>
              <a:rPr lang="nl-NL" dirty="0" err="1"/>
              <a:t>ium</a:t>
            </a:r>
            <a:r>
              <a:rPr lang="nl-NL" dirty="0"/>
              <a:t> ad </a:t>
            </a:r>
            <a:r>
              <a:rPr lang="nl-NL" dirty="0" err="1"/>
              <a:t>quam</a:t>
            </a:r>
            <a:r>
              <a:rPr lang="nl-NL" dirty="0"/>
              <a:t> </a:t>
            </a:r>
            <a:r>
              <a:rPr lang="nl-NL" dirty="0" err="1"/>
              <a:t>faccupt</a:t>
            </a:r>
            <a:r>
              <a:rPr lang="nl-NL" dirty="0"/>
              <a:t> </a:t>
            </a:r>
            <a:r>
              <a:rPr lang="nl-NL" dirty="0" err="1"/>
              <a:t>atiature</a:t>
            </a:r>
            <a:r>
              <a:rPr lang="nl-NL" dirty="0"/>
              <a:t>, </a:t>
            </a:r>
            <a:r>
              <a:rPr lang="nl-NL" dirty="0" err="1"/>
              <a:t>qui</a:t>
            </a:r>
            <a:r>
              <a:rPr lang="nl-NL" dirty="0"/>
              <a:t> </a:t>
            </a:r>
            <a:r>
              <a:rPr lang="nl-NL" dirty="0" err="1"/>
              <a:t>officipis</a:t>
            </a:r>
            <a:r>
              <a:rPr lang="nl-NL" dirty="0"/>
              <a:t> </a:t>
            </a:r>
            <a:r>
              <a:rPr lang="nl-NL" dirty="0" err="1"/>
              <a:t>dolupta</a:t>
            </a:r>
            <a:r>
              <a:rPr lang="nl-NL" dirty="0"/>
              <a:t> </a:t>
            </a:r>
            <a:r>
              <a:rPr lang="nl-NL" dirty="0" err="1"/>
              <a:t>spereium</a:t>
            </a:r>
            <a:r>
              <a:rPr lang="nl-NL" dirty="0"/>
              <a:t> </a:t>
            </a:r>
            <a:r>
              <a:rPr lang="nl-NL" dirty="0" err="1"/>
              <a:t>quias</a:t>
            </a:r>
            <a:r>
              <a:rPr lang="nl-NL" dirty="0"/>
              <a:t> </a:t>
            </a:r>
            <a:r>
              <a:rPr lang="nl-NL" dirty="0" err="1"/>
              <a:t>sum</a:t>
            </a:r>
            <a:r>
              <a:rPr lang="nl-NL" dirty="0"/>
              <a:t> </a:t>
            </a:r>
            <a:r>
              <a:rPr lang="nl-NL" dirty="0" err="1"/>
              <a:t>aut</a:t>
            </a:r>
            <a:r>
              <a:rPr lang="nl-NL" dirty="0"/>
              <a:t> min </a:t>
            </a:r>
            <a:r>
              <a:rPr lang="nl-NL" dirty="0" err="1"/>
              <a:t>prae</a:t>
            </a:r>
            <a:r>
              <a:rPr lang="nl-NL" dirty="0"/>
              <a:t> nam </a:t>
            </a:r>
            <a:r>
              <a:rPr lang="nl-NL" dirty="0" err="1"/>
              <a:t>aut</a:t>
            </a:r>
            <a:r>
              <a:rPr lang="nl-NL" dirty="0"/>
              <a:t> que </a:t>
            </a:r>
            <a:r>
              <a:rPr lang="nl-NL" dirty="0" err="1"/>
              <a:t>nobitatur</a:t>
            </a:r>
            <a:r>
              <a:rPr lang="nl-NL" dirty="0"/>
              <a:t>, </a:t>
            </a:r>
            <a:r>
              <a:rPr lang="nl-NL" dirty="0" err="1"/>
              <a:t>cus</a:t>
            </a:r>
            <a:r>
              <a:rPr lang="nl-NL" dirty="0"/>
              <a:t> </a:t>
            </a:r>
            <a:r>
              <a:rPr lang="nl-NL" dirty="0" err="1"/>
              <a:t>eario</a:t>
            </a:r>
            <a:r>
              <a:rPr lang="nl-NL" dirty="0"/>
              <a:t> </a:t>
            </a:r>
            <a:r>
              <a:rPr lang="nl-NL" dirty="0" err="1"/>
              <a:t>omnihic</a:t>
            </a:r>
            <a:r>
              <a:rPr lang="nl-NL" dirty="0"/>
              <a:t> </a:t>
            </a:r>
            <a:r>
              <a:rPr lang="nl-NL" dirty="0" err="1"/>
              <a:t>aeruptur</a:t>
            </a:r>
            <a:r>
              <a:rPr lang="nl-NL" dirty="0"/>
              <a:t>, </a:t>
            </a:r>
            <a:r>
              <a:rPr lang="nl-NL" dirty="0" err="1"/>
              <a:t>sunt</a:t>
            </a:r>
            <a:r>
              <a:rPr lang="nl-NL" dirty="0"/>
              <a:t> </a:t>
            </a:r>
            <a:r>
              <a:rPr lang="nl-NL" dirty="0" err="1"/>
              <a:t>eruptat</a:t>
            </a:r>
            <a:r>
              <a:rPr lang="nl-NL" dirty="0"/>
              <a:t> </a:t>
            </a:r>
            <a:r>
              <a:rPr lang="nl-NL" dirty="0" err="1"/>
              <a:t>volorep</a:t>
            </a:r>
            <a:r>
              <a:rPr lang="nl-NL" dirty="0"/>
              <a:t>. &lt;Max. 70 </a:t>
            </a:r>
            <a:r>
              <a:rPr lang="nl-NL" dirty="0" err="1"/>
              <a:t>words</a:t>
            </a:r>
            <a:r>
              <a:rPr lang="nl-NL" dirty="0"/>
              <a:t>&gt; </a:t>
            </a:r>
          </a:p>
        </p:txBody>
      </p:sp>
    </p:spTree>
    <p:extLst>
      <p:ext uri="{BB962C8B-B14F-4D97-AF65-F5344CB8AC3E}">
        <p14:creationId xmlns:p14="http://schemas.microsoft.com/office/powerpoint/2010/main" val="3320298667"/>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ext left, image right">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4297363" y="368301"/>
            <a:ext cx="7561262" cy="6159108"/>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9" name="Titel 1">
            <a:extLst>
              <a:ext uri="{FF2B5EF4-FFF2-40B4-BE49-F238E27FC236}">
                <a16:creationId xmlns:a16="http://schemas.microsoft.com/office/drawing/2014/main" id="{A07AE5D3-2C03-CD49-8B96-489B7649C6D1}"/>
              </a:ext>
            </a:extLst>
          </p:cNvPr>
          <p:cNvSpPr>
            <a:spLocks noGrp="1"/>
          </p:cNvSpPr>
          <p:nvPr>
            <p:ph type="ctrTitle" hasCustomPrompt="1"/>
          </p:nvPr>
        </p:nvSpPr>
        <p:spPr>
          <a:xfrm>
            <a:off x="338138" y="371475"/>
            <a:ext cx="3635375" cy="108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2300" b="1" i="0" smtClean="0">
                <a:effectLst/>
                <a:latin typeface="Open Sans" panose="020B0606030504020204" pitchFamily="34" charset="0"/>
                <a:ea typeface="Open Sans" panose="020B0606030504020204" pitchFamily="34" charset="0"/>
                <a:cs typeface="Open Sans" panose="020B0606030504020204" pitchFamily="34" charset="0"/>
              </a:defRPr>
            </a:lvl1pPr>
          </a:lstStyle>
          <a:p>
            <a:r>
              <a:rPr lang="en-GB" dirty="0"/>
              <a:t>Title</a:t>
            </a:r>
          </a:p>
        </p:txBody>
      </p:sp>
      <p:sp>
        <p:nvSpPr>
          <p:cNvPr id="10" name="Tijdelijke aanduiding voor tekst 2">
            <a:extLst>
              <a:ext uri="{FF2B5EF4-FFF2-40B4-BE49-F238E27FC236}">
                <a16:creationId xmlns:a16="http://schemas.microsoft.com/office/drawing/2014/main" id="{34EE854C-23EF-BD45-A084-2AE0D435916C}"/>
              </a:ext>
            </a:extLst>
          </p:cNvPr>
          <p:cNvSpPr>
            <a:spLocks noGrp="1"/>
          </p:cNvSpPr>
          <p:nvPr>
            <p:ph type="body" sz="quarter" idx="10" hasCustomPrompt="1"/>
          </p:nvPr>
        </p:nvSpPr>
        <p:spPr>
          <a:xfrm>
            <a:off x="337513" y="1664208"/>
            <a:ext cx="3636000" cy="4863201"/>
          </a:xfrm>
          <a:prstGeom prst="rect">
            <a:avLst/>
          </a:prstGeom>
        </p:spPr>
        <p:txBody>
          <a:bodyPr bIns="0" anchor="b" anchorCtr="0"/>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Molorepudit</a:t>
            </a:r>
            <a:r>
              <a:rPr lang="nl-NL" dirty="0"/>
              <a:t> </a:t>
            </a:r>
            <a:r>
              <a:rPr lang="nl-NL" dirty="0" err="1"/>
              <a:t>ressimus</a:t>
            </a:r>
            <a:r>
              <a:rPr lang="nl-NL" dirty="0"/>
              <a:t> </a:t>
            </a:r>
            <a:r>
              <a:rPr lang="nl-NL" dirty="0" err="1"/>
              <a:t>exeri</a:t>
            </a:r>
            <a:r>
              <a:rPr lang="nl-NL" dirty="0"/>
              <a:t> </a:t>
            </a:r>
            <a:r>
              <a:rPr lang="nl-NL" dirty="0" err="1"/>
              <a:t>nus</a:t>
            </a:r>
            <a:r>
              <a:rPr lang="nl-NL" dirty="0"/>
              <a:t> et </a:t>
            </a:r>
            <a:r>
              <a:rPr lang="nl-NL" dirty="0" err="1"/>
              <a:t>ipienda</a:t>
            </a:r>
            <a:r>
              <a:rPr lang="nl-NL" dirty="0"/>
              <a:t> et </a:t>
            </a:r>
            <a:r>
              <a:rPr lang="nl-NL" dirty="0" err="1"/>
              <a:t>adiantot</a:t>
            </a:r>
            <a:r>
              <a:rPr lang="nl-NL" dirty="0"/>
              <a:t> </a:t>
            </a:r>
            <a:r>
              <a:rPr lang="nl-NL" dirty="0" err="1"/>
              <a:t>Ique</a:t>
            </a:r>
            <a:r>
              <a:rPr lang="nl-NL" dirty="0"/>
              <a:t> </a:t>
            </a:r>
            <a:r>
              <a:rPr lang="nl-NL" dirty="0" err="1"/>
              <a:t>niminti</a:t>
            </a:r>
            <a:r>
              <a:rPr lang="nl-NL" dirty="0"/>
              <a:t> </a:t>
            </a:r>
            <a:r>
              <a:rPr lang="nl-NL" dirty="0" err="1"/>
              <a:t>nonsendaecae</a:t>
            </a:r>
            <a:r>
              <a:rPr lang="nl-NL" dirty="0"/>
              <a:t> </a:t>
            </a:r>
            <a:r>
              <a:rPr lang="nl-NL" dirty="0" err="1"/>
              <a:t>volor</a:t>
            </a:r>
            <a:r>
              <a:rPr lang="nl-NL" dirty="0"/>
              <a:t> a ad et ut </a:t>
            </a:r>
            <a:r>
              <a:rPr lang="nl-NL" dirty="0" err="1"/>
              <a:t>eum</a:t>
            </a:r>
            <a:r>
              <a:rPr lang="nl-NL" dirty="0"/>
              <a:t> se pos mos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a:t>
            </a:r>
            <a:r>
              <a:rPr lang="nl-NL" dirty="0"/>
              <a:t> </a:t>
            </a:r>
            <a:r>
              <a:rPr lang="nl-NL" dirty="0" err="1"/>
              <a:t>iduciis</a:t>
            </a:r>
            <a:r>
              <a:rPr lang="nl-NL" dirty="0"/>
              <a:t> </a:t>
            </a:r>
            <a:r>
              <a:rPr lang="nl-NL" dirty="0" err="1"/>
              <a:t>sedis</a:t>
            </a:r>
            <a:r>
              <a:rPr lang="nl-NL" dirty="0"/>
              <a:t> </a:t>
            </a:r>
            <a:r>
              <a:rPr lang="nl-NL" dirty="0" err="1"/>
              <a:t>sitat</a:t>
            </a:r>
            <a:r>
              <a:rPr lang="nl-NL" dirty="0"/>
              <a:t> es </a:t>
            </a:r>
            <a:r>
              <a:rPr lang="nl-NL" dirty="0" err="1"/>
              <a:t>nihition</a:t>
            </a:r>
            <a:r>
              <a:rPr lang="nl-NL" dirty="0"/>
              <a:t> </a:t>
            </a:r>
            <a:r>
              <a:rPr lang="nl-NL" dirty="0" err="1"/>
              <a:t>nonsecturi</a:t>
            </a:r>
            <a:r>
              <a:rPr lang="nl-NL" dirty="0"/>
              <a:t> </a:t>
            </a:r>
            <a:r>
              <a:rPr lang="nl-NL" dirty="0" err="1"/>
              <a:t>officidis</a:t>
            </a:r>
            <a:r>
              <a:rPr lang="nl-NL" dirty="0"/>
              <a:t> ex et que </a:t>
            </a:r>
            <a:r>
              <a:rPr lang="nl-NL" dirty="0" err="1"/>
              <a:t>esecto</a:t>
            </a:r>
            <a:r>
              <a:rPr lang="nl-NL" dirty="0"/>
              <a:t> </a:t>
            </a:r>
            <a:r>
              <a:rPr lang="nl-NL" dirty="0" err="1"/>
              <a:t>dolorumenis</a:t>
            </a:r>
            <a:r>
              <a:rPr lang="nl-NL" dirty="0"/>
              <a:t> </a:t>
            </a:r>
            <a:r>
              <a:rPr lang="nl-NL" dirty="0" err="1"/>
              <a:t>aritat</a:t>
            </a:r>
            <a:r>
              <a:rPr lang="nl-NL" dirty="0"/>
              <a:t> et. </a:t>
            </a:r>
            <a:br>
              <a:rPr lang="nl-NL" dirty="0"/>
            </a:br>
            <a:r>
              <a:rPr lang="nl-NL" dirty="0"/>
              <a:t>&lt;Max. 40 </a:t>
            </a:r>
            <a:r>
              <a:rPr lang="nl-NL" dirty="0" err="1"/>
              <a:t>words</a:t>
            </a:r>
            <a:r>
              <a:rPr lang="nl-NL" dirty="0"/>
              <a:t>&gt; </a:t>
            </a:r>
          </a:p>
        </p:txBody>
      </p:sp>
    </p:spTree>
    <p:extLst>
      <p:ext uri="{BB962C8B-B14F-4D97-AF65-F5344CB8AC3E}">
        <p14:creationId xmlns:p14="http://schemas.microsoft.com/office/powerpoint/2010/main" val="1963991063"/>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Image left, text right">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0" y="371475"/>
            <a:ext cx="7561262" cy="6141867"/>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8" name="Titel 1">
            <a:extLst>
              <a:ext uri="{FF2B5EF4-FFF2-40B4-BE49-F238E27FC236}">
                <a16:creationId xmlns:a16="http://schemas.microsoft.com/office/drawing/2014/main" id="{219C4ACB-0E7C-2E49-975D-15A9366B7B16}"/>
              </a:ext>
            </a:extLst>
          </p:cNvPr>
          <p:cNvSpPr>
            <a:spLocks noGrp="1"/>
          </p:cNvSpPr>
          <p:nvPr>
            <p:ph type="ctrTitle" hasCustomPrompt="1"/>
          </p:nvPr>
        </p:nvSpPr>
        <p:spPr>
          <a:xfrm>
            <a:off x="8241243" y="371475"/>
            <a:ext cx="3616761" cy="108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2300" b="1" i="0" smtClean="0">
                <a:effectLst/>
                <a:latin typeface="Open Sans" panose="020B0606030504020204" pitchFamily="34" charset="0"/>
                <a:ea typeface="Open Sans" panose="020B0606030504020204" pitchFamily="34" charset="0"/>
                <a:cs typeface="Open Sans" panose="020B0606030504020204" pitchFamily="34" charset="0"/>
              </a:defRPr>
            </a:lvl1pPr>
          </a:lstStyle>
          <a:p>
            <a:r>
              <a:rPr lang="en-GB" dirty="0"/>
              <a:t>Title</a:t>
            </a:r>
          </a:p>
        </p:txBody>
      </p:sp>
      <p:sp>
        <p:nvSpPr>
          <p:cNvPr id="3" name="Tijdelijke aanduiding voor tekst 2">
            <a:extLst>
              <a:ext uri="{FF2B5EF4-FFF2-40B4-BE49-F238E27FC236}">
                <a16:creationId xmlns:a16="http://schemas.microsoft.com/office/drawing/2014/main" id="{F82AB650-E7FC-9C49-B3D3-F4866960771A}"/>
              </a:ext>
            </a:extLst>
          </p:cNvPr>
          <p:cNvSpPr>
            <a:spLocks noGrp="1"/>
          </p:cNvSpPr>
          <p:nvPr>
            <p:ph type="body" sz="quarter" idx="10" hasCustomPrompt="1"/>
          </p:nvPr>
        </p:nvSpPr>
        <p:spPr>
          <a:xfrm>
            <a:off x="8241242" y="1627632"/>
            <a:ext cx="3617383" cy="4885710"/>
          </a:xfrm>
          <a:prstGeom prst="rect">
            <a:avLst/>
          </a:prstGeom>
        </p:spPr>
        <p:txBody>
          <a:bodyPr bIns="0" anchor="b" anchorCtr="0"/>
          <a:lstStyle>
            <a:lvl1pPr marL="0" marR="0" indent="0" algn="l" defTabSz="914400" rtl="0" eaLnBrk="1" fontAlgn="auto" latinLnBrk="0" hangingPunct="1">
              <a:lnSpc>
                <a:spcPct val="110000"/>
              </a:lnSpc>
              <a:spcBef>
                <a:spcPts val="0"/>
              </a:spcBef>
              <a:spcAft>
                <a:spcPts val="0"/>
              </a:spcAft>
              <a:buClr>
                <a:schemeClr val="tx1"/>
              </a:buClr>
              <a:buSzPct val="80000"/>
              <a:buFont typeface="Arial" panose="020B0604020202020204" pitchFamily="34" charset="0"/>
              <a:buNone/>
              <a:tabLst/>
              <a:defRPr lang="nl-NL" sz="2200" b="0" i="0" smtClean="0">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Pos mos </a:t>
            </a:r>
            <a:r>
              <a:rPr lang="nl-NL" dirty="0" err="1"/>
              <a:t>sed</a:t>
            </a:r>
            <a:r>
              <a:rPr lang="nl-NL" dirty="0"/>
              <a:t> </a:t>
            </a:r>
            <a:r>
              <a:rPr lang="nl-NL" dirty="0" err="1"/>
              <a:t>ulpa</a:t>
            </a:r>
            <a:r>
              <a:rPr lang="nl-NL" dirty="0"/>
              <a:t> </a:t>
            </a:r>
            <a:r>
              <a:rPr lang="nl-NL" dirty="0" err="1"/>
              <a:t>vitas</a:t>
            </a:r>
            <a:br>
              <a:rPr lang="nl-NL" dirty="0"/>
            </a:br>
            <a:r>
              <a:rPr lang="nl-NL" dirty="0" err="1"/>
              <a:t>Volor</a:t>
            </a:r>
            <a:r>
              <a:rPr lang="nl-NL" dirty="0"/>
              <a:t> a ad et ut </a:t>
            </a:r>
            <a:r>
              <a:rPr lang="nl-NL" dirty="0" err="1"/>
              <a:t>eum</a:t>
            </a:r>
            <a:r>
              <a:rPr lang="nl-NL" dirty="0"/>
              <a:t> se pos mos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doluptioMolorepudit</a:t>
            </a:r>
            <a:r>
              <a:rPr lang="nl-NL" dirty="0"/>
              <a:t> </a:t>
            </a:r>
            <a:r>
              <a:rPr lang="nl-NL" dirty="0" err="1"/>
              <a:t>ressimus</a:t>
            </a:r>
            <a:r>
              <a:rPr lang="nl-NL" dirty="0"/>
              <a:t> </a:t>
            </a:r>
            <a:r>
              <a:rPr lang="nl-NL" dirty="0" err="1"/>
              <a:t>exeri</a:t>
            </a:r>
            <a:r>
              <a:rPr lang="nl-NL" dirty="0"/>
              <a:t> </a:t>
            </a:r>
            <a:r>
              <a:rPr lang="nl-NL" dirty="0" err="1"/>
              <a:t>nus</a:t>
            </a:r>
            <a:r>
              <a:rPr lang="nl-NL" dirty="0"/>
              <a:t> et </a:t>
            </a:r>
            <a:r>
              <a:rPr lang="nl-NL" dirty="0" err="1"/>
              <a:t>ipiendaMos</a:t>
            </a:r>
            <a:r>
              <a:rPr lang="nl-NL" dirty="0"/>
              <a:t>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a:t>
            </a:r>
            <a:r>
              <a:rPr lang="nl-NL" dirty="0"/>
              <a:t> </a:t>
            </a:r>
            <a:r>
              <a:rPr lang="nl-NL" dirty="0" err="1"/>
              <a:t>iduciis</a:t>
            </a:r>
            <a:r>
              <a:rPr lang="nl-NL" dirty="0"/>
              <a:t> </a:t>
            </a:r>
            <a:r>
              <a:rPr lang="nl-NL" dirty="0" err="1"/>
              <a:t>sedis</a:t>
            </a:r>
            <a:r>
              <a:rPr lang="nl-NL" dirty="0"/>
              <a:t> </a:t>
            </a:r>
            <a:r>
              <a:rPr lang="nl-NL" dirty="0" err="1"/>
              <a:t>sitat</a:t>
            </a:r>
            <a:r>
              <a:rPr lang="nl-NL" dirty="0"/>
              <a:t> es </a:t>
            </a:r>
            <a:r>
              <a:rPr lang="nl-NL" dirty="0" err="1"/>
              <a:t>nihition</a:t>
            </a:r>
            <a:r>
              <a:rPr lang="nl-NL" dirty="0"/>
              <a:t> </a:t>
            </a:r>
            <a:r>
              <a:rPr lang="nl-NL" dirty="0" err="1"/>
              <a:t>nonsecturi</a:t>
            </a:r>
            <a:r>
              <a:rPr lang="nl-NL" dirty="0"/>
              <a:t> </a:t>
            </a:r>
            <a:r>
              <a:rPr lang="nl-NL" dirty="0" err="1"/>
              <a:t>officidis</a:t>
            </a:r>
            <a:r>
              <a:rPr lang="nl-NL" dirty="0"/>
              <a:t> ex et que </a:t>
            </a:r>
            <a:r>
              <a:rPr lang="nl-NL" dirty="0" err="1"/>
              <a:t>esect</a:t>
            </a:r>
            <a:r>
              <a:rPr lang="nl-NL" dirty="0"/>
              <a:t>. &lt;Max. 40 </a:t>
            </a:r>
            <a:r>
              <a:rPr lang="nl-NL" dirty="0" err="1"/>
              <a:t>words</a:t>
            </a:r>
            <a:r>
              <a:rPr lang="nl-NL" dirty="0"/>
              <a:t>&gt; </a:t>
            </a:r>
          </a:p>
        </p:txBody>
      </p:sp>
    </p:spTree>
    <p:extLst>
      <p:ext uri="{BB962C8B-B14F-4D97-AF65-F5344CB8AC3E}">
        <p14:creationId xmlns:p14="http://schemas.microsoft.com/office/powerpoint/2010/main" val="3429024006"/>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Full screen image">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1" y="368300"/>
            <a:ext cx="11522074" cy="6121400"/>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Tree>
    <p:extLst>
      <p:ext uri="{BB962C8B-B14F-4D97-AF65-F5344CB8AC3E}">
        <p14:creationId xmlns:p14="http://schemas.microsoft.com/office/powerpoint/2010/main" val="1664076288"/>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Full screen image + caption">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1" y="368300"/>
            <a:ext cx="11522074" cy="5580000"/>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4" name="Tijdelijke aanduiding voor tekst 3">
            <a:extLst>
              <a:ext uri="{FF2B5EF4-FFF2-40B4-BE49-F238E27FC236}">
                <a16:creationId xmlns:a16="http://schemas.microsoft.com/office/drawing/2014/main" id="{2644E85E-CA6A-F844-A413-BC9479C4FF28}"/>
              </a:ext>
            </a:extLst>
          </p:cNvPr>
          <p:cNvSpPr>
            <a:spLocks noGrp="1"/>
          </p:cNvSpPr>
          <p:nvPr>
            <p:ph type="body" sz="quarter" idx="19" hasCustomPrompt="1"/>
          </p:nvPr>
        </p:nvSpPr>
        <p:spPr>
          <a:xfrm>
            <a:off x="336550" y="5948300"/>
            <a:ext cx="11522075" cy="541399"/>
          </a:xfrm>
          <a:prstGeom prst="rect">
            <a:avLst/>
          </a:prstGeom>
        </p:spPr>
        <p:txBody>
          <a:bodyPr lIns="0" bIns="0" anchor="b" anchorCtr="0"/>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1200" b="0" i="0" smtClean="0">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Itasita</a:t>
            </a:r>
            <a:r>
              <a:rPr lang="nl-NL" dirty="0"/>
              <a:t> </a:t>
            </a:r>
            <a:r>
              <a:rPr lang="nl-NL" dirty="0" err="1"/>
              <a:t>sima</a:t>
            </a:r>
            <a:r>
              <a:rPr lang="nl-NL" dirty="0"/>
              <a:t> </a:t>
            </a:r>
            <a:r>
              <a:rPr lang="nl-NL" dirty="0" err="1"/>
              <a:t>dolor</a:t>
            </a:r>
            <a:r>
              <a:rPr lang="nl-NL" dirty="0"/>
              <a:t> min </a:t>
            </a:r>
            <a:r>
              <a:rPr lang="nl-NL" dirty="0" err="1"/>
              <a:t>evellor</a:t>
            </a:r>
            <a:r>
              <a:rPr lang="nl-NL" dirty="0"/>
              <a:t> </a:t>
            </a:r>
            <a:r>
              <a:rPr lang="nl-NL" dirty="0" err="1"/>
              <a:t>ratum</a:t>
            </a:r>
            <a:r>
              <a:rPr lang="nl-NL" dirty="0"/>
              <a:t> </a:t>
            </a:r>
            <a:r>
              <a:rPr lang="nl-NL" dirty="0" err="1"/>
              <a:t>laciis</a:t>
            </a:r>
            <a:r>
              <a:rPr lang="nl-NL" dirty="0"/>
              <a:t> et </a:t>
            </a:r>
            <a:r>
              <a:rPr lang="nl-NL" dirty="0" err="1"/>
              <a:t>quam</a:t>
            </a:r>
            <a:r>
              <a:rPr lang="nl-NL" dirty="0"/>
              <a:t> </a:t>
            </a:r>
            <a:r>
              <a:rPr lang="nl-NL" dirty="0" err="1"/>
              <a:t>voluptat</a:t>
            </a:r>
            <a:r>
              <a:rPr lang="nl-NL" dirty="0"/>
              <a:t> ut </a:t>
            </a:r>
            <a:r>
              <a:rPr lang="nl-NL" dirty="0" err="1"/>
              <a:t>lanis</a:t>
            </a:r>
            <a:r>
              <a:rPr lang="nl-NL" dirty="0"/>
              <a:t> </a:t>
            </a:r>
            <a:r>
              <a:rPr lang="nl-NL" dirty="0" err="1"/>
              <a:t>nit</a:t>
            </a:r>
            <a:r>
              <a:rPr lang="nl-NL" dirty="0"/>
              <a:t>, </a:t>
            </a:r>
            <a:r>
              <a:rPr lang="nl-NL" dirty="0" err="1"/>
              <a:t>eium</a:t>
            </a:r>
            <a:r>
              <a:rPr lang="nl-NL" dirty="0"/>
              <a:t> </a:t>
            </a:r>
            <a:r>
              <a:rPr lang="nl-NL" dirty="0" err="1"/>
              <a:t>quidus</a:t>
            </a:r>
            <a:r>
              <a:rPr lang="nl-NL" dirty="0"/>
              <a:t>, </a:t>
            </a:r>
            <a:r>
              <a:rPr lang="nl-NL" dirty="0" err="1"/>
              <a:t>quas</a:t>
            </a:r>
            <a:r>
              <a:rPr lang="nl-NL" dirty="0"/>
              <a:t> </a:t>
            </a:r>
            <a:r>
              <a:rPr lang="nl-NL" dirty="0" err="1"/>
              <a:t>nobis</a:t>
            </a:r>
            <a:r>
              <a:rPr lang="nl-NL" dirty="0"/>
              <a:t> </a:t>
            </a:r>
            <a:r>
              <a:rPr lang="nl-NL" dirty="0" err="1"/>
              <a:t>inusam</a:t>
            </a:r>
            <a:r>
              <a:rPr lang="nl-NL" dirty="0"/>
              <a:t> </a:t>
            </a:r>
            <a:r>
              <a:rPr lang="nl-NL" dirty="0" err="1"/>
              <a:t>cuptate</a:t>
            </a:r>
            <a:r>
              <a:rPr lang="nl-NL" dirty="0"/>
              <a:t> </a:t>
            </a:r>
            <a:r>
              <a:rPr lang="nl-NL" dirty="0" err="1"/>
              <a:t>mper</a:t>
            </a:r>
            <a:r>
              <a:rPr lang="nl-NL" dirty="0"/>
              <a:t> </a:t>
            </a:r>
            <a:r>
              <a:rPr lang="nl-NL" dirty="0" err="1"/>
              <a:t>nobit</a:t>
            </a:r>
            <a:r>
              <a:rPr lang="nl-NL" dirty="0"/>
              <a:t> hit </a:t>
            </a:r>
            <a:r>
              <a:rPr lang="nl-NL" dirty="0" err="1"/>
              <a:t>eliquam</a:t>
            </a:r>
            <a:r>
              <a:rPr lang="nl-NL" dirty="0"/>
              <a:t> </a:t>
            </a:r>
            <a:r>
              <a:rPr lang="nl-NL" dirty="0" err="1"/>
              <a:t>cori</a:t>
            </a:r>
            <a:r>
              <a:rPr lang="nl-NL" dirty="0"/>
              <a:t> </a:t>
            </a:r>
            <a:r>
              <a:rPr lang="nl-NL" dirty="0" err="1"/>
              <a:t>voloreicid</a:t>
            </a:r>
            <a:r>
              <a:rPr lang="nl-NL" dirty="0"/>
              <a:t> </a:t>
            </a:r>
            <a:r>
              <a:rPr lang="nl-NL" dirty="0" err="1"/>
              <a:t>mil</a:t>
            </a:r>
            <a:r>
              <a:rPr lang="nl-NL" dirty="0"/>
              <a:t> </a:t>
            </a:r>
            <a:r>
              <a:rPr lang="nl-NL" dirty="0" err="1"/>
              <a:t>minihilis</a:t>
            </a:r>
            <a:r>
              <a:rPr lang="nl-NL" dirty="0"/>
              <a:t> </a:t>
            </a:r>
            <a:r>
              <a:rPr lang="nl-NL" dirty="0" err="1"/>
              <a:t>aut</a:t>
            </a:r>
            <a:r>
              <a:rPr lang="nl-NL" dirty="0"/>
              <a:t> </a:t>
            </a:r>
            <a:r>
              <a:rPr lang="nl-NL" dirty="0" err="1"/>
              <a:t>milit</a:t>
            </a:r>
            <a:r>
              <a:rPr lang="nl-NL" dirty="0"/>
              <a:t> es </a:t>
            </a:r>
            <a:r>
              <a:rPr lang="nl-NL" dirty="0" err="1"/>
              <a:t>sum</a:t>
            </a:r>
            <a:r>
              <a:rPr lang="nl-NL" dirty="0"/>
              <a:t> </a:t>
            </a:r>
            <a:r>
              <a:rPr lang="nl-NL" dirty="0" err="1"/>
              <a:t>eicatet</a:t>
            </a:r>
            <a:r>
              <a:rPr lang="nl-NL" dirty="0"/>
              <a:t> ad mi, </a:t>
            </a:r>
            <a:r>
              <a:rPr lang="nl-NL" dirty="0" err="1"/>
              <a:t>unt</a:t>
            </a:r>
            <a:r>
              <a:rPr lang="nl-NL" dirty="0"/>
              <a:t> </a:t>
            </a:r>
            <a:r>
              <a:rPr lang="nl-NL" dirty="0" err="1"/>
              <a:t>qui</a:t>
            </a:r>
            <a:r>
              <a:rPr lang="nl-NL" dirty="0"/>
              <a:t> </a:t>
            </a:r>
            <a:r>
              <a:rPr lang="nl-NL" dirty="0" err="1"/>
              <a:t>dionseq</a:t>
            </a:r>
            <a:r>
              <a:rPr lang="nl-NL" dirty="0"/>
              <a:t> </a:t>
            </a:r>
            <a:r>
              <a:rPr lang="nl-NL" dirty="0" err="1"/>
              <a:t>uatusae</a:t>
            </a:r>
            <a:r>
              <a:rPr lang="nl-NL" dirty="0"/>
              <a:t> </a:t>
            </a:r>
            <a:r>
              <a:rPr lang="nl-NL" dirty="0" err="1"/>
              <a:t>verferf</a:t>
            </a:r>
            <a:r>
              <a:rPr lang="nl-NL" dirty="0"/>
              <a:t> </a:t>
            </a:r>
            <a:r>
              <a:rPr lang="nl-NL" dirty="0" err="1"/>
              <a:t>erumquunt</a:t>
            </a:r>
            <a:r>
              <a:rPr lang="nl-NL" dirty="0"/>
              <a:t>. &lt; Max. 40 </a:t>
            </a:r>
            <a:r>
              <a:rPr lang="nl-NL" dirty="0" err="1"/>
              <a:t>words</a:t>
            </a:r>
            <a:r>
              <a:rPr lang="nl-NL" dirty="0"/>
              <a:t>&gt; </a:t>
            </a:r>
          </a:p>
        </p:txBody>
      </p:sp>
    </p:spTree>
    <p:extLst>
      <p:ext uri="{BB962C8B-B14F-4D97-AF65-F5344CB8AC3E}">
        <p14:creationId xmlns:p14="http://schemas.microsoft.com/office/powerpoint/2010/main" val="3828969105"/>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597152"/>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720"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19" r:id="rId14"/>
    <p:sldLayoutId id="2147483703" r:id="rId15"/>
  </p:sldLayoutIdLst>
  <p:hf hdr="0" ftr="0"/>
  <p:txStyles>
    <p:titleStyle>
      <a:lvl1pPr algn="l" defTabSz="914400" rtl="0" eaLnBrk="1" latinLnBrk="0" hangingPunct="1">
        <a:spcBef>
          <a:spcPct val="0"/>
        </a:spcBef>
        <a:buNone/>
        <a:defRPr sz="2100" b="0" i="0" kern="1200">
          <a:solidFill>
            <a:schemeClr val="tx1"/>
          </a:solidFill>
          <a:latin typeface="Merriweather Regular" panose="02060503050406030704" pitchFamily="18" charset="77"/>
          <a:ea typeface="+mj-ea"/>
          <a:cs typeface="+mj-cs"/>
        </a:defRPr>
      </a:lvl1pPr>
    </p:titleStyle>
    <p:bodyStyle>
      <a:lvl1pPr marL="0" indent="0" algn="l" defTabSz="914400" rtl="0" eaLnBrk="1" latinLnBrk="0" hangingPunct="1">
        <a:lnSpc>
          <a:spcPct val="110000"/>
        </a:lnSpc>
        <a:spcBef>
          <a:spcPts val="0"/>
        </a:spcBef>
        <a:buFont typeface="Arial" pitchFamily="34" charset="0"/>
        <a:buNone/>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B10FE16A-3EC4-1A49-BFF7-C234B97B9A07}"/>
              </a:ext>
            </a:extLst>
          </p:cNvPr>
          <p:cNvSpPr>
            <a:spLocks noGrp="1"/>
          </p:cNvSpPr>
          <p:nvPr>
            <p:ph type="dt" sz="half" idx="10"/>
          </p:nvPr>
        </p:nvSpPr>
        <p:spPr/>
        <p:txBody>
          <a:bodyPr/>
          <a:lstStyle/>
          <a:p>
            <a:r>
              <a:rPr lang="nl-NL" dirty="0"/>
              <a:t>17-3-2021</a:t>
            </a:r>
            <a:endParaRPr lang="en-GB" dirty="0"/>
          </a:p>
        </p:txBody>
      </p:sp>
      <p:sp>
        <p:nvSpPr>
          <p:cNvPr id="4" name="Tijdelijke aanduiding voor tekst 3">
            <a:extLst>
              <a:ext uri="{FF2B5EF4-FFF2-40B4-BE49-F238E27FC236}">
                <a16:creationId xmlns:a16="http://schemas.microsoft.com/office/drawing/2014/main" id="{94DB64B3-E50D-4E48-8A2B-AEF05305381F}"/>
              </a:ext>
            </a:extLst>
          </p:cNvPr>
          <p:cNvSpPr>
            <a:spLocks noGrp="1"/>
          </p:cNvSpPr>
          <p:nvPr>
            <p:ph type="body" sz="quarter" idx="15"/>
          </p:nvPr>
        </p:nvSpPr>
        <p:spPr/>
        <p:txBody>
          <a:bodyPr/>
          <a:lstStyle/>
          <a:p>
            <a:r>
              <a:rPr lang="nl-NL" dirty="0"/>
              <a:t>Timothy van der Duim</a:t>
            </a:r>
          </a:p>
        </p:txBody>
      </p:sp>
      <p:sp>
        <p:nvSpPr>
          <p:cNvPr id="5" name="Tijdelijke aanduiding voor tekst 4">
            <a:extLst>
              <a:ext uri="{FF2B5EF4-FFF2-40B4-BE49-F238E27FC236}">
                <a16:creationId xmlns:a16="http://schemas.microsoft.com/office/drawing/2014/main" id="{43EFAD46-0C01-8744-B2A5-529A1B461ECD}"/>
              </a:ext>
            </a:extLst>
          </p:cNvPr>
          <p:cNvSpPr>
            <a:spLocks noGrp="1"/>
          </p:cNvSpPr>
          <p:nvPr>
            <p:ph type="body" sz="quarter" idx="16"/>
          </p:nvPr>
        </p:nvSpPr>
        <p:spPr/>
        <p:txBody>
          <a:bodyPr/>
          <a:lstStyle/>
          <a:p>
            <a:r>
              <a:rPr lang="nl-NL" dirty="0"/>
              <a:t>Student </a:t>
            </a:r>
            <a:r>
              <a:rPr lang="nl-NL" dirty="0" err="1"/>
              <a:t>Climate</a:t>
            </a:r>
            <a:r>
              <a:rPr lang="nl-NL" dirty="0"/>
              <a:t> </a:t>
            </a:r>
            <a:r>
              <a:rPr lang="nl-NL" dirty="0" err="1"/>
              <a:t>Physics</a:t>
            </a:r>
            <a:endParaRPr lang="nl-NL" dirty="0"/>
          </a:p>
        </p:txBody>
      </p:sp>
      <p:sp>
        <p:nvSpPr>
          <p:cNvPr id="6" name="Titel 5">
            <a:extLst>
              <a:ext uri="{FF2B5EF4-FFF2-40B4-BE49-F238E27FC236}">
                <a16:creationId xmlns:a16="http://schemas.microsoft.com/office/drawing/2014/main" id="{3DC10616-FA6C-AB4C-8F84-7696C7142C5C}"/>
              </a:ext>
            </a:extLst>
          </p:cNvPr>
          <p:cNvSpPr>
            <a:spLocks noGrp="1"/>
          </p:cNvSpPr>
          <p:nvPr>
            <p:ph type="ctrTitle"/>
          </p:nvPr>
        </p:nvSpPr>
        <p:spPr/>
        <p:txBody>
          <a:bodyPr/>
          <a:lstStyle/>
          <a:p>
            <a:r>
              <a:rPr lang="en-US" b="0" i="0" dirty="0">
                <a:effectLst/>
                <a:latin typeface="Arial" panose="020B0604020202020204" pitchFamily="34" charset="0"/>
              </a:rPr>
              <a:t>Impact of aviation on Cirrus Cloud Formation within European airspace</a:t>
            </a:r>
            <a:br>
              <a:rPr lang="en-US" b="0" i="0" dirty="0">
                <a:effectLst/>
                <a:latin typeface="Arial" panose="020B0604020202020204" pitchFamily="34" charset="0"/>
              </a:rPr>
            </a:br>
            <a:r>
              <a:rPr lang="en-US" b="0" i="0" dirty="0">
                <a:effectLst/>
                <a:latin typeface="Arial" panose="020B0604020202020204" pitchFamily="34" charset="0"/>
              </a:rPr>
              <a:t>-</a:t>
            </a:r>
            <a:br>
              <a:rPr lang="en-US" b="0" i="0" dirty="0">
                <a:effectLst/>
                <a:latin typeface="Arial" panose="020B0604020202020204" pitchFamily="34" charset="0"/>
              </a:rPr>
            </a:br>
            <a:r>
              <a:rPr lang="en-US" b="0" i="0" dirty="0">
                <a:effectLst/>
                <a:latin typeface="Arial" panose="020B0604020202020204" pitchFamily="34" charset="0"/>
              </a:rPr>
              <a:t>Update III</a:t>
            </a:r>
            <a:endParaRPr lang="nl-NL" dirty="0"/>
          </a:p>
        </p:txBody>
      </p:sp>
    </p:spTree>
    <p:extLst>
      <p:ext uri="{BB962C8B-B14F-4D97-AF65-F5344CB8AC3E}">
        <p14:creationId xmlns:p14="http://schemas.microsoft.com/office/powerpoint/2010/main" val="3368348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E0B2DD1-0AE1-B745-A7E8-8C082357292F}"/>
              </a:ext>
            </a:extLst>
          </p:cNvPr>
          <p:cNvSpPr>
            <a:spLocks noGrp="1"/>
          </p:cNvSpPr>
          <p:nvPr>
            <p:ph type="dt" sz="half" idx="10"/>
          </p:nvPr>
        </p:nvSpPr>
        <p:spPr/>
        <p:txBody>
          <a:bodyPr/>
          <a:lstStyle/>
          <a:p>
            <a:r>
              <a:rPr lang="nl-NL" dirty="0"/>
              <a:t>17-3-2021</a:t>
            </a:r>
            <a:endParaRPr lang="en-GB" dirty="0"/>
          </a:p>
        </p:txBody>
      </p:sp>
      <p:sp>
        <p:nvSpPr>
          <p:cNvPr id="7" name="Tijdelijke aanduiding voor tekst 6">
            <a:extLst>
              <a:ext uri="{FF2B5EF4-FFF2-40B4-BE49-F238E27FC236}">
                <a16:creationId xmlns:a16="http://schemas.microsoft.com/office/drawing/2014/main" id="{9EDFC71C-2C5C-4AFB-9D93-65FCB4B24029}"/>
              </a:ext>
            </a:extLst>
          </p:cNvPr>
          <p:cNvSpPr>
            <a:spLocks noGrp="1"/>
          </p:cNvSpPr>
          <p:nvPr>
            <p:ph type="body" sz="quarter" idx="14"/>
          </p:nvPr>
        </p:nvSpPr>
        <p:spPr>
          <a:xfrm>
            <a:off x="2581835" y="501834"/>
            <a:ext cx="6996580" cy="601752"/>
          </a:xfrm>
        </p:spPr>
        <p:txBody>
          <a:bodyPr/>
          <a:lstStyle/>
          <a:p>
            <a:r>
              <a:rPr lang="nl-NL" dirty="0"/>
              <a:t>Cirrus data project</a:t>
            </a:r>
          </a:p>
        </p:txBody>
      </p:sp>
      <p:sp>
        <p:nvSpPr>
          <p:cNvPr id="10" name="Tekstvak 9">
            <a:extLst>
              <a:ext uri="{FF2B5EF4-FFF2-40B4-BE49-F238E27FC236}">
                <a16:creationId xmlns:a16="http://schemas.microsoft.com/office/drawing/2014/main" id="{4115687F-ABBC-4753-8AFF-8D63C4E64D87}"/>
              </a:ext>
            </a:extLst>
          </p:cNvPr>
          <p:cNvSpPr txBox="1"/>
          <p:nvPr/>
        </p:nvSpPr>
        <p:spPr>
          <a:xfrm>
            <a:off x="500828" y="2389077"/>
            <a:ext cx="11193517" cy="3046988"/>
          </a:xfrm>
          <a:prstGeom prst="rect">
            <a:avLst/>
          </a:prstGeom>
          <a:noFill/>
        </p:spPr>
        <p:txBody>
          <a:bodyPr wrap="square" lIns="0" tIns="0" rIns="0" bIns="0" rtlCol="0">
            <a:spAutoFit/>
          </a:bodyPr>
          <a:lstStyle/>
          <a:p>
            <a:pPr marL="285750" indent="-285750">
              <a:buFont typeface="Arial" panose="020B0604020202020204" pitchFamily="34" charset="0"/>
              <a:buChar char="•"/>
            </a:pPr>
            <a:r>
              <a:rPr lang="nl-NL" dirty="0">
                <a:latin typeface="Open Sans Light" panose="020B0604020202020204" charset="0"/>
                <a:ea typeface="Open Sans Light" panose="020B0604020202020204" charset="0"/>
                <a:cs typeface="Open Sans Light" panose="020B0604020202020204" charset="0"/>
              </a:rPr>
              <a:t>Air traffic data </a:t>
            </a:r>
            <a:r>
              <a:rPr lang="nl-NL" dirty="0" err="1">
                <a:latin typeface="Open Sans Light" panose="020B0604020202020204" charset="0"/>
                <a:ea typeface="Open Sans Light" panose="020B0604020202020204" charset="0"/>
                <a:cs typeface="Open Sans Light" panose="020B0604020202020204" charset="0"/>
              </a:rPr>
              <a:t>unchanged</a:t>
            </a:r>
            <a:r>
              <a:rPr lang="nl-NL" dirty="0">
                <a:latin typeface="Open Sans Light" panose="020B0604020202020204" charset="0"/>
                <a:ea typeface="Open Sans Light" panose="020B0604020202020204" charset="0"/>
                <a:cs typeface="Open Sans Light" panose="020B0604020202020204" charset="0"/>
              </a:rPr>
              <a:t> (EUROCONTROL </a:t>
            </a:r>
            <a:r>
              <a:rPr lang="nl-NL" dirty="0" err="1">
                <a:latin typeface="Open Sans Light" panose="020B0604020202020204" charset="0"/>
                <a:ea typeface="Open Sans Light" panose="020B0604020202020204" charset="0"/>
                <a:cs typeface="Open Sans Light" panose="020B0604020202020204" charset="0"/>
              </a:rPr>
              <a:t>OpenSky</a:t>
            </a:r>
            <a:r>
              <a:rPr lang="nl-NL" dirty="0">
                <a:latin typeface="Open Sans Light" panose="020B0604020202020204" charset="0"/>
                <a:ea typeface="Open Sans Light" panose="020B0604020202020204" charset="0"/>
                <a:cs typeface="Open Sans Light" panose="020B0604020202020204" charset="0"/>
              </a:rPr>
              <a:t>)</a:t>
            </a: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a:latin typeface="Open Sans Light" panose="020B0604020202020204" charset="0"/>
                <a:ea typeface="Open Sans Light" panose="020B0604020202020204" charset="0"/>
                <a:cs typeface="Open Sans Light" panose="020B0604020202020204" charset="0"/>
              </a:rPr>
              <a:t>Cirrus data 2015-2020 </a:t>
            </a:r>
            <a:r>
              <a:rPr lang="nl-NL" dirty="0" err="1">
                <a:latin typeface="Open Sans Light" panose="020B0604020202020204" charset="0"/>
                <a:ea typeface="Open Sans Light" panose="020B0604020202020204" charset="0"/>
                <a:cs typeface="Open Sans Light" panose="020B0604020202020204" charset="0"/>
              </a:rPr>
              <a:t>from</a:t>
            </a:r>
            <a:r>
              <a:rPr lang="nl-NL" dirty="0">
                <a:latin typeface="Open Sans Light" panose="020B0604020202020204" charset="0"/>
                <a:ea typeface="Open Sans Light" panose="020B0604020202020204" charset="0"/>
                <a:cs typeface="Open Sans Light" panose="020B0604020202020204" charset="0"/>
              </a:rPr>
              <a:t> CALIPSO LIDAR L2 data -&gt; most accurate (</a:t>
            </a:r>
            <a:r>
              <a:rPr lang="nl-NL" dirty="0" err="1">
                <a:latin typeface="Open Sans Light" panose="020B0604020202020204" charset="0"/>
                <a:ea typeface="Open Sans Light" panose="020B0604020202020204" charset="0"/>
                <a:cs typeface="Open Sans Light" panose="020B0604020202020204" charset="0"/>
              </a:rPr>
              <a:t>active</a:t>
            </a:r>
            <a:r>
              <a:rPr lang="nl-NL" dirty="0">
                <a:latin typeface="Open Sans Light" panose="020B0604020202020204" charset="0"/>
                <a:ea typeface="Open Sans Light" panose="020B0604020202020204" charset="0"/>
                <a:cs typeface="Open Sans Light" panose="020B0604020202020204" charset="0"/>
              </a:rPr>
              <a:t> sensor)</a:t>
            </a: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a:latin typeface="Open Sans Light" panose="020B0604020202020204" charset="0"/>
                <a:ea typeface="Open Sans Light" panose="020B0604020202020204" charset="0"/>
                <a:cs typeface="Open Sans Light" panose="020B0604020202020204" charset="0"/>
              </a:rPr>
              <a:t>High </a:t>
            </a:r>
            <a:r>
              <a:rPr lang="nl-NL" dirty="0" err="1">
                <a:latin typeface="Open Sans Light" panose="020B0604020202020204" charset="0"/>
                <a:ea typeface="Open Sans Light" panose="020B0604020202020204" charset="0"/>
                <a:cs typeface="Open Sans Light" panose="020B0604020202020204" charset="0"/>
              </a:rPr>
              <a:t>temporal</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resolution</a:t>
            </a:r>
            <a:r>
              <a:rPr lang="nl-NL" dirty="0">
                <a:latin typeface="Open Sans Light" panose="020B0604020202020204" charset="0"/>
                <a:ea typeface="Open Sans Light" panose="020B0604020202020204" charset="0"/>
                <a:cs typeface="Open Sans Light" panose="020B0604020202020204" charset="0"/>
              </a:rPr>
              <a:t> cirrus data 2015-2017 </a:t>
            </a:r>
            <a:r>
              <a:rPr lang="nl-NL" dirty="0" err="1">
                <a:latin typeface="Open Sans Light" panose="020B0604020202020204" charset="0"/>
                <a:ea typeface="Open Sans Light" panose="020B0604020202020204" charset="0"/>
                <a:cs typeface="Open Sans Light" panose="020B0604020202020204" charset="0"/>
              </a:rPr>
              <a:t>from</a:t>
            </a:r>
            <a:r>
              <a:rPr lang="nl-NL" dirty="0">
                <a:latin typeface="Open Sans Light" panose="020B0604020202020204" charset="0"/>
                <a:ea typeface="Open Sans Light" panose="020B0604020202020204" charset="0"/>
                <a:cs typeface="Open Sans Light" panose="020B0604020202020204" charset="0"/>
              </a:rPr>
              <a:t> SEVIRI </a:t>
            </a:r>
            <a:r>
              <a:rPr lang="nl-NL" dirty="0" err="1">
                <a:latin typeface="Open Sans Light" panose="020B0604020202020204" charset="0"/>
                <a:ea typeface="Open Sans Light" panose="020B0604020202020204" charset="0"/>
                <a:cs typeface="Open Sans Light" panose="020B0604020202020204" charset="0"/>
              </a:rPr>
              <a:t>Meteosat</a:t>
            </a:r>
            <a:r>
              <a:rPr lang="nl-NL" dirty="0">
                <a:latin typeface="Open Sans Light" panose="020B0604020202020204" charset="0"/>
                <a:ea typeface="Open Sans Light" panose="020B0604020202020204" charset="0"/>
                <a:cs typeface="Open Sans Light" panose="020B0604020202020204" charset="0"/>
              </a:rPr>
              <a:t> CLAAS Ed2.1 product</a:t>
            </a: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err="1">
                <a:latin typeface="Open Sans Light" panose="020B0604020202020204" charset="0"/>
                <a:ea typeface="Open Sans Light" panose="020B0604020202020204" charset="0"/>
                <a:cs typeface="Open Sans Light" panose="020B0604020202020204" charset="0"/>
              </a:rPr>
              <a:t>Optionally</a:t>
            </a:r>
            <a:r>
              <a:rPr lang="nl-NL" dirty="0">
                <a:latin typeface="Open Sans Light" panose="020B0604020202020204" charset="0"/>
                <a:ea typeface="Open Sans Light" panose="020B0604020202020204" charset="0"/>
                <a:cs typeface="Open Sans Light" panose="020B0604020202020204" charset="0"/>
              </a:rPr>
              <a:t> </a:t>
            </a:r>
            <a:r>
              <a:rPr lang="en-US" dirty="0">
                <a:latin typeface="Open Sans Light" panose="020B0604020202020204" charset="0"/>
                <a:ea typeface="Open Sans Light" panose="020B0604020202020204" charset="0"/>
                <a:cs typeface="Open Sans Light" panose="020B0604020202020204" charset="0"/>
              </a:rPr>
              <a:t>2BCLDCLASS-LIDAR product from </a:t>
            </a:r>
            <a:r>
              <a:rPr lang="en-US" dirty="0" err="1">
                <a:latin typeface="Open Sans Light" panose="020B0604020202020204" charset="0"/>
                <a:ea typeface="Open Sans Light" panose="020B0604020202020204" charset="0"/>
                <a:cs typeface="Open Sans Light" panose="020B0604020202020204" charset="0"/>
              </a:rPr>
              <a:t>Cloudsat</a:t>
            </a:r>
            <a:r>
              <a:rPr lang="en-US" dirty="0">
                <a:latin typeface="Open Sans Light" panose="020B0604020202020204" charset="0"/>
                <a:ea typeface="Open Sans Light" panose="020B0604020202020204" charset="0"/>
                <a:cs typeface="Open Sans Light" panose="020B0604020202020204" charset="0"/>
              </a:rPr>
              <a:t>/CALIPSO could be used to validate (2015-2017)</a:t>
            </a:r>
          </a:p>
          <a:p>
            <a:pPr marL="285750" indent="-285750">
              <a:buFont typeface="Arial" panose="020B0604020202020204" pitchFamily="34" charset="0"/>
              <a:buChar char="•"/>
            </a:pPr>
            <a:endParaRPr lang="en-US"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en-US" dirty="0">
                <a:latin typeface="Open Sans Light" panose="020B0604020202020204" charset="0"/>
                <a:ea typeface="Open Sans Light" panose="020B0604020202020204" charset="0"/>
                <a:cs typeface="Open Sans Light" panose="020B0604020202020204" charset="0"/>
              </a:rPr>
              <a:t>Relative humidity &amp; temperature from ERA5 Reanalysis</a:t>
            </a: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endParaRPr lang="nl-NL" dirty="0"/>
          </a:p>
        </p:txBody>
      </p:sp>
      <p:sp>
        <p:nvSpPr>
          <p:cNvPr id="5" name="Tekstvak 4">
            <a:extLst>
              <a:ext uri="{FF2B5EF4-FFF2-40B4-BE49-F238E27FC236}">
                <a16:creationId xmlns:a16="http://schemas.microsoft.com/office/drawing/2014/main" id="{BE2B7A99-A67E-4E8B-A334-B4DC2ECEBB29}"/>
              </a:ext>
            </a:extLst>
          </p:cNvPr>
          <p:cNvSpPr txBox="1"/>
          <p:nvPr/>
        </p:nvSpPr>
        <p:spPr>
          <a:xfrm>
            <a:off x="500828" y="1355835"/>
            <a:ext cx="6257324" cy="492443"/>
          </a:xfrm>
          <a:prstGeom prst="rect">
            <a:avLst/>
          </a:prstGeom>
          <a:noFill/>
        </p:spPr>
        <p:txBody>
          <a:bodyPr wrap="square" lIns="0" tIns="0" rIns="0" bIns="0" rtlCol="0">
            <a:spAutoFit/>
          </a:bodyPr>
          <a:lstStyle/>
          <a:p>
            <a:r>
              <a:rPr lang="nl-NL" sz="3200" dirty="0">
                <a:latin typeface="Open Sans Light" panose="020B0604020202020204" charset="0"/>
                <a:ea typeface="Open Sans Light" panose="020B0604020202020204" charset="0"/>
                <a:cs typeface="Open Sans Light" panose="020B0604020202020204" charset="0"/>
              </a:rPr>
              <a:t>Data retrieval</a:t>
            </a:r>
          </a:p>
        </p:txBody>
      </p:sp>
    </p:spTree>
    <p:extLst>
      <p:ext uri="{BB962C8B-B14F-4D97-AF65-F5344CB8AC3E}">
        <p14:creationId xmlns:p14="http://schemas.microsoft.com/office/powerpoint/2010/main" val="194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E0B2DD1-0AE1-B745-A7E8-8C082357292F}"/>
              </a:ext>
            </a:extLst>
          </p:cNvPr>
          <p:cNvSpPr>
            <a:spLocks noGrp="1"/>
          </p:cNvSpPr>
          <p:nvPr>
            <p:ph type="dt" sz="half" idx="10"/>
          </p:nvPr>
        </p:nvSpPr>
        <p:spPr/>
        <p:txBody>
          <a:bodyPr/>
          <a:lstStyle/>
          <a:p>
            <a:r>
              <a:rPr lang="nl-NL" dirty="0"/>
              <a:t>17-3-2021</a:t>
            </a:r>
            <a:endParaRPr lang="en-GB" dirty="0"/>
          </a:p>
        </p:txBody>
      </p:sp>
      <p:sp>
        <p:nvSpPr>
          <p:cNvPr id="7" name="Tijdelijke aanduiding voor tekst 6">
            <a:extLst>
              <a:ext uri="{FF2B5EF4-FFF2-40B4-BE49-F238E27FC236}">
                <a16:creationId xmlns:a16="http://schemas.microsoft.com/office/drawing/2014/main" id="{9EDFC71C-2C5C-4AFB-9D93-65FCB4B24029}"/>
              </a:ext>
            </a:extLst>
          </p:cNvPr>
          <p:cNvSpPr>
            <a:spLocks noGrp="1"/>
          </p:cNvSpPr>
          <p:nvPr>
            <p:ph type="body" sz="quarter" idx="14"/>
          </p:nvPr>
        </p:nvSpPr>
        <p:spPr>
          <a:xfrm>
            <a:off x="2581835" y="501834"/>
            <a:ext cx="6996580" cy="227101"/>
          </a:xfrm>
        </p:spPr>
        <p:txBody>
          <a:bodyPr/>
          <a:lstStyle/>
          <a:p>
            <a:r>
              <a:rPr lang="nl-NL" dirty="0"/>
              <a:t>Cirrus data project</a:t>
            </a:r>
          </a:p>
        </p:txBody>
      </p:sp>
      <p:sp>
        <p:nvSpPr>
          <p:cNvPr id="10" name="Tekstvak 9">
            <a:extLst>
              <a:ext uri="{FF2B5EF4-FFF2-40B4-BE49-F238E27FC236}">
                <a16:creationId xmlns:a16="http://schemas.microsoft.com/office/drawing/2014/main" id="{4115687F-ABBC-4753-8AFF-8D63C4E64D87}"/>
              </a:ext>
            </a:extLst>
          </p:cNvPr>
          <p:cNvSpPr txBox="1"/>
          <p:nvPr/>
        </p:nvSpPr>
        <p:spPr>
          <a:xfrm>
            <a:off x="500828" y="2399592"/>
            <a:ext cx="11193517" cy="1384995"/>
          </a:xfrm>
          <a:prstGeom prst="rect">
            <a:avLst/>
          </a:prstGeom>
          <a:noFill/>
        </p:spPr>
        <p:txBody>
          <a:bodyPr wrap="square" lIns="0" tIns="0" rIns="0" bIns="0" rtlCol="0">
            <a:spAutoFit/>
          </a:bodyPr>
          <a:lstStyle/>
          <a:p>
            <a:pPr marL="285750" indent="-285750">
              <a:buFont typeface="Arial" panose="020B0604020202020204" pitchFamily="34" charset="0"/>
              <a:buChar char="•"/>
            </a:pPr>
            <a:r>
              <a:rPr lang="nl-NL" dirty="0">
                <a:latin typeface="Open Sans Light" panose="020B0604020202020204" charset="0"/>
                <a:ea typeface="Open Sans Light" panose="020B0604020202020204" charset="0"/>
                <a:cs typeface="Open Sans Light" panose="020B0604020202020204" charset="0"/>
              </a:rPr>
              <a:t>GitHub </a:t>
            </a:r>
            <a:r>
              <a:rPr lang="nl-NL" dirty="0" err="1">
                <a:latin typeface="Open Sans Light" panose="020B0604020202020204" charset="0"/>
                <a:ea typeface="Open Sans Light" panose="020B0604020202020204" charset="0"/>
                <a:cs typeface="Open Sans Light" panose="020B0604020202020204" charset="0"/>
              </a:rPr>
              <a:t>repository</a:t>
            </a: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a:latin typeface="Open Sans Light" panose="020B0604020202020204" charset="0"/>
                <a:ea typeface="Open Sans Light" panose="020B0604020202020204" charset="0"/>
                <a:cs typeface="Open Sans Light" panose="020B0604020202020204" charset="0"/>
              </a:rPr>
              <a:t>For data storage/</a:t>
            </a:r>
            <a:r>
              <a:rPr lang="nl-NL" dirty="0" err="1">
                <a:latin typeface="Open Sans Light" panose="020B0604020202020204" charset="0"/>
                <a:ea typeface="Open Sans Light" panose="020B0604020202020204" charset="0"/>
                <a:cs typeface="Open Sans Light" panose="020B0604020202020204" charset="0"/>
              </a:rPr>
              <a:t>sharing</a:t>
            </a:r>
            <a:r>
              <a:rPr lang="nl-NL" dirty="0">
                <a:latin typeface="Open Sans Light" panose="020B0604020202020204" charset="0"/>
                <a:ea typeface="Open Sans Light" panose="020B0604020202020204" charset="0"/>
                <a:cs typeface="Open Sans Light" panose="020B0604020202020204" charset="0"/>
              </a:rPr>
              <a:t> YODA?</a:t>
            </a:r>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endParaRPr lang="nl-NL" dirty="0"/>
          </a:p>
        </p:txBody>
      </p:sp>
      <p:pic>
        <p:nvPicPr>
          <p:cNvPr id="12" name="Afbeelding 11">
            <a:extLst>
              <a:ext uri="{FF2B5EF4-FFF2-40B4-BE49-F238E27FC236}">
                <a16:creationId xmlns:a16="http://schemas.microsoft.com/office/drawing/2014/main" id="{C9AA30E7-A453-4E2C-984C-E1C924FCF966}"/>
              </a:ext>
            </a:extLst>
          </p:cNvPr>
          <p:cNvPicPr>
            <a:picLocks noChangeAspect="1"/>
          </p:cNvPicPr>
          <p:nvPr/>
        </p:nvPicPr>
        <p:blipFill rotWithShape="1">
          <a:blip r:embed="rId2"/>
          <a:srcRect l="64811" t="47335" r="543" b="17113"/>
          <a:stretch/>
        </p:blipFill>
        <p:spPr>
          <a:xfrm>
            <a:off x="4035972" y="2243087"/>
            <a:ext cx="8324194" cy="2921298"/>
          </a:xfrm>
          <a:prstGeom prst="rect">
            <a:avLst/>
          </a:prstGeom>
        </p:spPr>
      </p:pic>
      <p:sp>
        <p:nvSpPr>
          <p:cNvPr id="13" name="Tekstvak 12">
            <a:extLst>
              <a:ext uri="{FF2B5EF4-FFF2-40B4-BE49-F238E27FC236}">
                <a16:creationId xmlns:a16="http://schemas.microsoft.com/office/drawing/2014/main" id="{87FB200E-F236-42F6-9FA7-6BC545548B13}"/>
              </a:ext>
            </a:extLst>
          </p:cNvPr>
          <p:cNvSpPr txBox="1"/>
          <p:nvPr/>
        </p:nvSpPr>
        <p:spPr>
          <a:xfrm>
            <a:off x="500828" y="1313796"/>
            <a:ext cx="6257324" cy="492443"/>
          </a:xfrm>
          <a:prstGeom prst="rect">
            <a:avLst/>
          </a:prstGeom>
          <a:noFill/>
        </p:spPr>
        <p:txBody>
          <a:bodyPr wrap="square" lIns="0" tIns="0" rIns="0" bIns="0" rtlCol="0">
            <a:spAutoFit/>
          </a:bodyPr>
          <a:lstStyle/>
          <a:p>
            <a:r>
              <a:rPr lang="nl-NL" sz="3200" dirty="0">
                <a:latin typeface="Open Sans Light" panose="020B0604020202020204" charset="0"/>
                <a:ea typeface="Open Sans Light" panose="020B0604020202020204" charset="0"/>
                <a:cs typeface="Open Sans Light" panose="020B0604020202020204" charset="0"/>
              </a:rPr>
              <a:t>Code/data storage &amp; </a:t>
            </a:r>
            <a:r>
              <a:rPr lang="nl-NL" sz="3200" dirty="0" err="1">
                <a:latin typeface="Open Sans Light" panose="020B0604020202020204" charset="0"/>
                <a:ea typeface="Open Sans Light" panose="020B0604020202020204" charset="0"/>
                <a:cs typeface="Open Sans Light" panose="020B0604020202020204" charset="0"/>
              </a:rPr>
              <a:t>sharing</a:t>
            </a:r>
            <a:endParaRPr lang="nl-NL" sz="3200" dirty="0">
              <a:latin typeface="Open Sans Light" panose="020B0604020202020204" charset="0"/>
              <a:ea typeface="Open Sans Light" panose="020B0604020202020204" charset="0"/>
              <a:cs typeface="Open Sans Light" panose="020B0604020202020204" charset="0"/>
            </a:endParaRPr>
          </a:p>
        </p:txBody>
      </p:sp>
    </p:spTree>
    <p:extLst>
      <p:ext uri="{BB962C8B-B14F-4D97-AF65-F5344CB8AC3E}">
        <p14:creationId xmlns:p14="http://schemas.microsoft.com/office/powerpoint/2010/main" val="388491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E0B2DD1-0AE1-B745-A7E8-8C082357292F}"/>
              </a:ext>
            </a:extLst>
          </p:cNvPr>
          <p:cNvSpPr>
            <a:spLocks noGrp="1"/>
          </p:cNvSpPr>
          <p:nvPr>
            <p:ph type="dt" sz="half" idx="10"/>
          </p:nvPr>
        </p:nvSpPr>
        <p:spPr/>
        <p:txBody>
          <a:bodyPr/>
          <a:lstStyle/>
          <a:p>
            <a:r>
              <a:rPr lang="nl-NL" dirty="0"/>
              <a:t>17-3-2021</a:t>
            </a:r>
            <a:endParaRPr lang="en-GB" dirty="0"/>
          </a:p>
        </p:txBody>
      </p:sp>
      <p:sp>
        <p:nvSpPr>
          <p:cNvPr id="7" name="Tijdelijke aanduiding voor tekst 6">
            <a:extLst>
              <a:ext uri="{FF2B5EF4-FFF2-40B4-BE49-F238E27FC236}">
                <a16:creationId xmlns:a16="http://schemas.microsoft.com/office/drawing/2014/main" id="{9EDFC71C-2C5C-4AFB-9D93-65FCB4B24029}"/>
              </a:ext>
            </a:extLst>
          </p:cNvPr>
          <p:cNvSpPr>
            <a:spLocks noGrp="1"/>
          </p:cNvSpPr>
          <p:nvPr>
            <p:ph type="body" sz="quarter" idx="14"/>
          </p:nvPr>
        </p:nvSpPr>
        <p:spPr>
          <a:xfrm>
            <a:off x="2581835" y="501834"/>
            <a:ext cx="6996580" cy="227101"/>
          </a:xfrm>
        </p:spPr>
        <p:txBody>
          <a:bodyPr/>
          <a:lstStyle/>
          <a:p>
            <a:r>
              <a:rPr lang="nl-NL" dirty="0"/>
              <a:t>Cirrus data project</a:t>
            </a:r>
          </a:p>
        </p:txBody>
      </p:sp>
      <p:sp>
        <p:nvSpPr>
          <p:cNvPr id="9" name="Tekstvak 8">
            <a:extLst>
              <a:ext uri="{FF2B5EF4-FFF2-40B4-BE49-F238E27FC236}">
                <a16:creationId xmlns:a16="http://schemas.microsoft.com/office/drawing/2014/main" id="{A127A59C-8ACA-4895-A90F-7F5CB3A54048}"/>
              </a:ext>
            </a:extLst>
          </p:cNvPr>
          <p:cNvSpPr txBox="1"/>
          <p:nvPr/>
        </p:nvSpPr>
        <p:spPr>
          <a:xfrm>
            <a:off x="449563" y="1250730"/>
            <a:ext cx="6257324" cy="492443"/>
          </a:xfrm>
          <a:prstGeom prst="rect">
            <a:avLst/>
          </a:prstGeom>
          <a:noFill/>
        </p:spPr>
        <p:txBody>
          <a:bodyPr wrap="square" lIns="0" tIns="0" rIns="0" bIns="0" rtlCol="0">
            <a:spAutoFit/>
          </a:bodyPr>
          <a:lstStyle/>
          <a:p>
            <a:r>
              <a:rPr lang="nl-NL" sz="3200" dirty="0">
                <a:latin typeface="Open Sans Light" panose="020B0604020202020204" charset="0"/>
                <a:ea typeface="Open Sans Light" panose="020B0604020202020204" charset="0"/>
                <a:cs typeface="Open Sans Light" panose="020B0604020202020204" charset="0"/>
              </a:rPr>
              <a:t>Air Traffic </a:t>
            </a:r>
            <a:r>
              <a:rPr lang="nl-NL" sz="3200" dirty="0" err="1">
                <a:latin typeface="Open Sans Light" panose="020B0604020202020204" charset="0"/>
                <a:ea typeface="Open Sans Light" panose="020B0604020202020204" charset="0"/>
                <a:cs typeface="Open Sans Light" panose="020B0604020202020204" charset="0"/>
              </a:rPr>
              <a:t>Density</a:t>
            </a:r>
            <a:endParaRPr lang="nl-NL" sz="3200" dirty="0">
              <a:latin typeface="Open Sans Light" panose="020B0604020202020204" charset="0"/>
              <a:ea typeface="Open Sans Light" panose="020B0604020202020204" charset="0"/>
              <a:cs typeface="Open Sans Light" panose="020B0604020202020204" charset="0"/>
            </a:endParaRPr>
          </a:p>
        </p:txBody>
      </p:sp>
      <p:pic>
        <p:nvPicPr>
          <p:cNvPr id="6" name="Afbeelding 5">
            <a:extLst>
              <a:ext uri="{FF2B5EF4-FFF2-40B4-BE49-F238E27FC236}">
                <a16:creationId xmlns:a16="http://schemas.microsoft.com/office/drawing/2014/main" id="{EA22FDEC-05AE-4D71-98E6-DCE541325CE1}"/>
              </a:ext>
            </a:extLst>
          </p:cNvPr>
          <p:cNvPicPr>
            <a:picLocks noChangeAspect="1"/>
          </p:cNvPicPr>
          <p:nvPr/>
        </p:nvPicPr>
        <p:blipFill>
          <a:blip r:embed="rId2"/>
          <a:stretch>
            <a:fillRect/>
          </a:stretch>
        </p:blipFill>
        <p:spPr>
          <a:xfrm>
            <a:off x="3913179" y="1534510"/>
            <a:ext cx="8114611" cy="5177773"/>
          </a:xfrm>
          <a:prstGeom prst="rect">
            <a:avLst/>
          </a:prstGeom>
        </p:spPr>
      </p:pic>
      <mc:AlternateContent xmlns:mc="http://schemas.openxmlformats.org/markup-compatibility/2006">
        <mc:Choice xmlns:a14="http://schemas.microsoft.com/office/drawing/2010/main" Requires="a14">
          <p:sp>
            <p:nvSpPr>
              <p:cNvPr id="16" name="Tekstvak 15">
                <a:extLst>
                  <a:ext uri="{FF2B5EF4-FFF2-40B4-BE49-F238E27FC236}">
                    <a16:creationId xmlns:a16="http://schemas.microsoft.com/office/drawing/2014/main" id="{26A2905A-26F5-48B8-88C8-2A091D261106}"/>
                  </a:ext>
                </a:extLst>
              </p:cNvPr>
              <p:cNvSpPr txBox="1"/>
              <p:nvPr/>
            </p:nvSpPr>
            <p:spPr>
              <a:xfrm>
                <a:off x="449563" y="2389082"/>
                <a:ext cx="3628451" cy="2779672"/>
              </a:xfrm>
              <a:prstGeom prst="rect">
                <a:avLst/>
              </a:prstGeom>
              <a:noFill/>
            </p:spPr>
            <p:txBody>
              <a:bodyPr wrap="square" lIns="0" tIns="0" rIns="0" bIns="0" rtlCol="0">
                <a:spAutoFit/>
              </a:bodyPr>
              <a:lstStyle/>
              <a:p>
                <a:pPr marL="285750" indent="-285750">
                  <a:buFont typeface="Arial" panose="020B0604020202020204" pitchFamily="34" charset="0"/>
                  <a:buChar char="•"/>
                </a:pPr>
                <a:r>
                  <a:rPr lang="nl-NL" dirty="0">
                    <a:latin typeface="Open Sans Light" panose="020B0604020202020204" charset="0"/>
                    <a:ea typeface="Open Sans Light" panose="020B0604020202020204" charset="0"/>
                    <a:cs typeface="Open Sans Light" panose="020B0604020202020204" charset="0"/>
                  </a:rPr>
                  <a:t>Based on </a:t>
                </a:r>
                <a:r>
                  <a:rPr lang="nl-NL" dirty="0" err="1">
                    <a:latin typeface="Open Sans Light" panose="020B0604020202020204" charset="0"/>
                    <a:ea typeface="Open Sans Light" panose="020B0604020202020204" charset="0"/>
                    <a:cs typeface="Open Sans Light" panose="020B0604020202020204" charset="0"/>
                  </a:rPr>
                  <a:t>linearly</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interpolated</a:t>
                </a:r>
                <a:br>
                  <a:rPr lang="nl-NL" dirty="0">
                    <a:latin typeface="Open Sans Light" panose="020B0604020202020204" charset="0"/>
                    <a:ea typeface="Open Sans Light" panose="020B0604020202020204" charset="0"/>
                    <a:cs typeface="Open Sans Light" panose="020B0604020202020204" charset="0"/>
                  </a:rPr>
                </a:br>
                <a:r>
                  <a:rPr lang="nl-NL" dirty="0">
                    <a:latin typeface="Open Sans Light" panose="020B0604020202020204" charset="0"/>
                    <a:ea typeface="Open Sans Light" panose="020B0604020202020204" charset="0"/>
                    <a:cs typeface="Open Sans Light" panose="020B0604020202020204" charset="0"/>
                  </a:rPr>
                  <a:t>flight </a:t>
                </a:r>
                <a:r>
                  <a:rPr lang="nl-NL" dirty="0" err="1">
                    <a:latin typeface="Open Sans Light" panose="020B0604020202020204" charset="0"/>
                    <a:ea typeface="Open Sans Light" panose="020B0604020202020204" charset="0"/>
                    <a:cs typeface="Open Sans Light" panose="020B0604020202020204" charset="0"/>
                  </a:rPr>
                  <a:t>locations</a:t>
                </a:r>
                <a:r>
                  <a:rPr lang="nl-NL" dirty="0">
                    <a:latin typeface="Open Sans Light" panose="020B0604020202020204" charset="0"/>
                    <a:ea typeface="Open Sans Light" panose="020B0604020202020204" charset="0"/>
                    <a:cs typeface="Open Sans Light" panose="020B0604020202020204" charset="0"/>
                  </a:rPr>
                  <a:t> (5 min </a:t>
                </a:r>
                <a:r>
                  <a:rPr lang="nl-NL" dirty="0" err="1">
                    <a:latin typeface="Open Sans Light" panose="020B0604020202020204" charset="0"/>
                    <a:ea typeface="Open Sans Light" panose="020B0604020202020204" charset="0"/>
                    <a:cs typeface="Open Sans Light" panose="020B0604020202020204" charset="0"/>
                  </a:rPr>
                  <a:t>intervals</a:t>
                </a:r>
                <a:r>
                  <a:rPr lang="nl-NL" dirty="0">
                    <a:latin typeface="Open Sans Light" panose="020B0604020202020204" charset="0"/>
                    <a:ea typeface="Open Sans Light" panose="020B0604020202020204" charset="0"/>
                    <a:cs typeface="Open Sans Light" panose="020B0604020202020204" charset="0"/>
                  </a:rPr>
                  <a:t>)</a:t>
                </a: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14:m>
                  <m:oMath xmlns:m="http://schemas.openxmlformats.org/officeDocument/2006/math">
                    <m:r>
                      <a:rPr lang="nl-NL" b="0" i="1" smtClean="0">
                        <a:latin typeface="Cambria Math" panose="02040503050406030204" pitchFamily="18" charset="0"/>
                        <a:ea typeface="Cambria Math" panose="02040503050406030204" pitchFamily="18" charset="0"/>
                        <a:cs typeface="Open Sans Light" panose="020B0604020202020204" charset="0"/>
                      </a:rPr>
                      <m:t>𝐴𝑇𝐷</m:t>
                    </m:r>
                    <m:r>
                      <a:rPr lang="nl-NL" b="0" i="1" smtClean="0">
                        <a:latin typeface="Cambria Math" panose="02040503050406030204" pitchFamily="18" charset="0"/>
                        <a:ea typeface="Cambria Math" panose="02040503050406030204" pitchFamily="18" charset="0"/>
                        <a:cs typeface="Open Sans Light" panose="020B0604020202020204" charset="0"/>
                      </a:rPr>
                      <m:t>=</m:t>
                    </m:r>
                    <m:nary>
                      <m:naryPr>
                        <m:chr m:val="∑"/>
                        <m:subHide m:val="on"/>
                        <m:supHide m:val="on"/>
                        <m:ctrlPr>
                          <a:rPr lang="nl-NL" b="0" i="1" smtClean="0">
                            <a:latin typeface="Cambria Math" panose="02040503050406030204" pitchFamily="18" charset="0"/>
                            <a:ea typeface="Cambria Math" panose="02040503050406030204" pitchFamily="18" charset="0"/>
                            <a:cs typeface="Open Sans Light" panose="020B0604020202020204" charset="0"/>
                          </a:rPr>
                        </m:ctrlPr>
                      </m:naryPr>
                      <m:sub/>
                      <m:sup/>
                      <m:e>
                        <m:rad>
                          <m:radPr>
                            <m:degHide m:val="on"/>
                            <m:ctrlPr>
                              <a:rPr lang="nl-NL" i="1">
                                <a:latin typeface="Cambria Math" panose="02040503050406030204" pitchFamily="18" charset="0"/>
                                <a:ea typeface="Cambria Math" panose="02040503050406030204" pitchFamily="18" charset="0"/>
                                <a:cs typeface="Open Sans Light" panose="020B0604020202020204" charset="0"/>
                              </a:rPr>
                            </m:ctrlPr>
                          </m:radPr>
                          <m:deg/>
                          <m:e>
                            <m:sSup>
                              <m:sSupPr>
                                <m:ctrlPr>
                                  <a:rPr lang="nl-NL" i="1">
                                    <a:latin typeface="Cambria Math" panose="02040503050406030204" pitchFamily="18" charset="0"/>
                                    <a:ea typeface="Cambria Math" panose="02040503050406030204" pitchFamily="18" charset="0"/>
                                    <a:cs typeface="Open Sans Light" panose="020B0604020202020204" charset="0"/>
                                  </a:rPr>
                                </m:ctrlPr>
                              </m:sSupPr>
                              <m:e>
                                <m:r>
                                  <a:rPr lang="nl-NL" i="1">
                                    <a:latin typeface="Cambria Math" panose="02040503050406030204" pitchFamily="18" charset="0"/>
                                    <a:ea typeface="Cambria Math" panose="02040503050406030204" pitchFamily="18" charset="0"/>
                                    <a:cs typeface="Open Sans Light" panose="020B0604020202020204" charset="0"/>
                                  </a:rPr>
                                  <m:t>𝑑h</m:t>
                                </m:r>
                              </m:e>
                              <m:sup>
                                <m:r>
                                  <a:rPr lang="nl-NL" i="1">
                                    <a:latin typeface="Cambria Math" panose="02040503050406030204" pitchFamily="18" charset="0"/>
                                    <a:ea typeface="Cambria Math" panose="02040503050406030204" pitchFamily="18" charset="0"/>
                                    <a:cs typeface="Open Sans Light" panose="020B0604020202020204" charset="0"/>
                                  </a:rPr>
                                  <m:t>2</m:t>
                                </m:r>
                              </m:sup>
                            </m:sSup>
                            <m:r>
                              <a:rPr lang="nl-NL" i="1">
                                <a:latin typeface="Cambria Math" panose="02040503050406030204" pitchFamily="18" charset="0"/>
                                <a:ea typeface="Cambria Math" panose="02040503050406030204" pitchFamily="18" charset="0"/>
                                <a:cs typeface="Open Sans Light" panose="020B0604020202020204" charset="0"/>
                              </a:rPr>
                              <m:t>+ </m:t>
                            </m:r>
                            <m:sSup>
                              <m:sSupPr>
                                <m:ctrlPr>
                                  <a:rPr lang="nl-NL" i="1">
                                    <a:latin typeface="Cambria Math" panose="02040503050406030204" pitchFamily="18" charset="0"/>
                                    <a:ea typeface="Cambria Math" panose="02040503050406030204" pitchFamily="18" charset="0"/>
                                    <a:cs typeface="Open Sans Light" panose="020B0604020202020204" charset="0"/>
                                  </a:rPr>
                                </m:ctrlPr>
                              </m:sSupPr>
                              <m:e>
                                <m:sSub>
                                  <m:sSubPr>
                                    <m:ctrlPr>
                                      <a:rPr lang="nl-NL" i="1">
                                        <a:latin typeface="Cambria Math" panose="02040503050406030204" pitchFamily="18" charset="0"/>
                                        <a:ea typeface="Cambria Math" panose="02040503050406030204" pitchFamily="18" charset="0"/>
                                        <a:cs typeface="Open Sans Light" panose="020B0604020202020204" charset="0"/>
                                      </a:rPr>
                                    </m:ctrlPr>
                                  </m:sSubPr>
                                  <m:e>
                                    <m:r>
                                      <a:rPr lang="nl-NL" i="1">
                                        <a:latin typeface="Cambria Math" panose="02040503050406030204" pitchFamily="18" charset="0"/>
                                        <a:ea typeface="Cambria Math" panose="02040503050406030204" pitchFamily="18" charset="0"/>
                                        <a:cs typeface="Open Sans Light" panose="020B0604020202020204" charset="0"/>
                                      </a:rPr>
                                      <m:t>𝑑</m:t>
                                    </m:r>
                                  </m:e>
                                  <m:sub>
                                    <m:r>
                                      <a:rPr lang="nl-NL" i="1">
                                        <a:latin typeface="Cambria Math" panose="02040503050406030204" pitchFamily="18" charset="0"/>
                                        <a:ea typeface="Cambria Math" panose="02040503050406030204" pitchFamily="18" charset="0"/>
                                        <a:cs typeface="Open Sans Light" panose="020B0604020202020204" charset="0"/>
                                      </a:rPr>
                                      <m:t>𝑙𝑎𝑡</m:t>
                                    </m:r>
                                  </m:sub>
                                </m:sSub>
                              </m:e>
                              <m:sup>
                                <m:r>
                                  <a:rPr lang="nl-NL" i="1">
                                    <a:latin typeface="Cambria Math" panose="02040503050406030204" pitchFamily="18" charset="0"/>
                                    <a:ea typeface="Cambria Math" panose="02040503050406030204" pitchFamily="18" charset="0"/>
                                    <a:cs typeface="Open Sans Light" panose="020B0604020202020204" charset="0"/>
                                  </a:rPr>
                                  <m:t>2</m:t>
                                </m:r>
                              </m:sup>
                            </m:sSup>
                            <m:r>
                              <a:rPr lang="nl-NL" i="1">
                                <a:latin typeface="Cambria Math" panose="02040503050406030204" pitchFamily="18" charset="0"/>
                                <a:ea typeface="Cambria Math" panose="02040503050406030204" pitchFamily="18" charset="0"/>
                                <a:cs typeface="Open Sans Light" panose="020B0604020202020204" charset="0"/>
                              </a:rPr>
                              <m:t>+</m:t>
                            </m:r>
                            <m:sSup>
                              <m:sSupPr>
                                <m:ctrlPr>
                                  <a:rPr lang="nl-NL" i="1">
                                    <a:latin typeface="Cambria Math" panose="02040503050406030204" pitchFamily="18" charset="0"/>
                                    <a:ea typeface="Cambria Math" panose="02040503050406030204" pitchFamily="18" charset="0"/>
                                    <a:cs typeface="Open Sans Light" panose="020B0604020202020204" charset="0"/>
                                  </a:rPr>
                                </m:ctrlPr>
                              </m:sSupPr>
                              <m:e>
                                <m:sSub>
                                  <m:sSubPr>
                                    <m:ctrlPr>
                                      <a:rPr lang="nl-NL" i="1">
                                        <a:latin typeface="Cambria Math" panose="02040503050406030204" pitchFamily="18" charset="0"/>
                                        <a:ea typeface="Cambria Math" panose="02040503050406030204" pitchFamily="18" charset="0"/>
                                        <a:cs typeface="Open Sans Light" panose="020B0604020202020204" charset="0"/>
                                      </a:rPr>
                                    </m:ctrlPr>
                                  </m:sSubPr>
                                  <m:e>
                                    <m:r>
                                      <a:rPr lang="nl-NL" i="1">
                                        <a:latin typeface="Cambria Math" panose="02040503050406030204" pitchFamily="18" charset="0"/>
                                        <a:ea typeface="Cambria Math" panose="02040503050406030204" pitchFamily="18" charset="0"/>
                                        <a:cs typeface="Open Sans Light" panose="020B0604020202020204" charset="0"/>
                                      </a:rPr>
                                      <m:t>𝑑</m:t>
                                    </m:r>
                                  </m:e>
                                  <m:sub>
                                    <m:r>
                                      <a:rPr lang="nl-NL" i="1">
                                        <a:latin typeface="Cambria Math" panose="02040503050406030204" pitchFamily="18" charset="0"/>
                                        <a:ea typeface="Cambria Math" panose="02040503050406030204" pitchFamily="18" charset="0"/>
                                        <a:cs typeface="Open Sans Light" panose="020B0604020202020204" charset="0"/>
                                      </a:rPr>
                                      <m:t>𝑙𝑜𝑛</m:t>
                                    </m:r>
                                  </m:sub>
                                </m:sSub>
                              </m:e>
                              <m:sup>
                                <m:r>
                                  <a:rPr lang="nl-NL" i="1">
                                    <a:latin typeface="Cambria Math" panose="02040503050406030204" pitchFamily="18" charset="0"/>
                                    <a:ea typeface="Cambria Math" panose="02040503050406030204" pitchFamily="18" charset="0"/>
                                    <a:cs typeface="Open Sans Light" panose="020B0604020202020204" charset="0"/>
                                  </a:rPr>
                                  <m:t>2</m:t>
                                </m:r>
                              </m:sup>
                            </m:sSup>
                          </m:e>
                        </m:rad>
                      </m:e>
                    </m:nary>
                  </m:oMath>
                </a14:m>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err="1">
                    <a:latin typeface="Open Sans Light" panose="020B0604020202020204" charset="0"/>
                    <a:ea typeface="Open Sans Light" panose="020B0604020202020204" charset="0"/>
                    <a:cs typeface="Open Sans Light" panose="020B0604020202020204" charset="0"/>
                  </a:rPr>
                  <a:t>Convert</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to</a:t>
                </a:r>
                <a:r>
                  <a:rPr lang="nl-NL" dirty="0">
                    <a:latin typeface="Open Sans Light" panose="020B0604020202020204" charset="0"/>
                    <a:ea typeface="Open Sans Light" panose="020B0604020202020204" charset="0"/>
                    <a:cs typeface="Open Sans Light" panose="020B0604020202020204" charset="0"/>
                  </a:rPr>
                  <a:t> WATD </a:t>
                </a:r>
                <a:r>
                  <a:rPr lang="nl-NL" dirty="0" err="1">
                    <a:latin typeface="Open Sans Light" panose="020B0604020202020204" charset="0"/>
                    <a:ea typeface="Open Sans Light" panose="020B0604020202020204" charset="0"/>
                    <a:cs typeface="Open Sans Light" panose="020B0604020202020204" charset="0"/>
                  </a:rPr>
                  <a:t>based</a:t>
                </a:r>
                <a:r>
                  <a:rPr lang="nl-NL" dirty="0">
                    <a:latin typeface="Open Sans Light" panose="020B0604020202020204" charset="0"/>
                    <a:ea typeface="Open Sans Light" panose="020B0604020202020204" charset="0"/>
                    <a:cs typeface="Open Sans Light" panose="020B0604020202020204" charset="0"/>
                  </a:rPr>
                  <a:t> on </a:t>
                </a:r>
                <a:r>
                  <a:rPr lang="nl-NL" dirty="0" err="1">
                    <a:latin typeface="Open Sans Light" panose="020B0604020202020204" charset="0"/>
                    <a:ea typeface="Open Sans Light" panose="020B0604020202020204" charset="0"/>
                    <a:cs typeface="Open Sans Light" panose="020B0604020202020204" charset="0"/>
                  </a:rPr>
                  <a:t>fuel</a:t>
                </a:r>
                <a:r>
                  <a:rPr lang="nl-NL" dirty="0">
                    <a:latin typeface="Open Sans Light" panose="020B0604020202020204" charset="0"/>
                    <a:ea typeface="Open Sans Light" panose="020B0604020202020204" charset="0"/>
                    <a:cs typeface="Open Sans Light" panose="020B0604020202020204" charset="0"/>
                  </a:rPr>
                  <a:t> flow?</a:t>
                </a:r>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endParaRPr lang="nl-NL" dirty="0"/>
              </a:p>
            </p:txBody>
          </p:sp>
        </mc:Choice>
        <mc:Fallback>
          <p:sp>
            <p:nvSpPr>
              <p:cNvPr id="16" name="Tekstvak 15">
                <a:extLst>
                  <a:ext uri="{FF2B5EF4-FFF2-40B4-BE49-F238E27FC236}">
                    <a16:creationId xmlns:a16="http://schemas.microsoft.com/office/drawing/2014/main" id="{26A2905A-26F5-48B8-88C8-2A091D261106}"/>
                  </a:ext>
                </a:extLst>
              </p:cNvPr>
              <p:cNvSpPr txBox="1">
                <a:spLocks noRot="1" noChangeAspect="1" noMove="1" noResize="1" noEditPoints="1" noAdjustHandles="1" noChangeArrowheads="1" noChangeShapeType="1" noTextEdit="1"/>
              </p:cNvSpPr>
              <p:nvPr/>
            </p:nvSpPr>
            <p:spPr>
              <a:xfrm>
                <a:off x="449563" y="2389082"/>
                <a:ext cx="3628451" cy="2779672"/>
              </a:xfrm>
              <a:prstGeom prst="rect">
                <a:avLst/>
              </a:prstGeom>
              <a:blipFill>
                <a:blip r:embed="rId3"/>
                <a:stretch>
                  <a:fillRect l="-3697" t="-2851"/>
                </a:stretch>
              </a:blipFill>
            </p:spPr>
            <p:txBody>
              <a:bodyPr/>
              <a:lstStyle/>
              <a:p>
                <a:r>
                  <a:rPr lang="nl-NL">
                    <a:noFill/>
                  </a:rPr>
                  <a:t> </a:t>
                </a:r>
              </a:p>
            </p:txBody>
          </p:sp>
        </mc:Fallback>
      </mc:AlternateContent>
    </p:spTree>
    <p:extLst>
      <p:ext uri="{BB962C8B-B14F-4D97-AF65-F5344CB8AC3E}">
        <p14:creationId xmlns:p14="http://schemas.microsoft.com/office/powerpoint/2010/main" val="2244277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E0B2DD1-0AE1-B745-A7E8-8C082357292F}"/>
              </a:ext>
            </a:extLst>
          </p:cNvPr>
          <p:cNvSpPr>
            <a:spLocks noGrp="1"/>
          </p:cNvSpPr>
          <p:nvPr>
            <p:ph type="dt" sz="half" idx="10"/>
          </p:nvPr>
        </p:nvSpPr>
        <p:spPr/>
        <p:txBody>
          <a:bodyPr/>
          <a:lstStyle/>
          <a:p>
            <a:r>
              <a:rPr lang="nl-NL" dirty="0"/>
              <a:t>17-3-2021</a:t>
            </a:r>
            <a:endParaRPr lang="en-GB" dirty="0"/>
          </a:p>
        </p:txBody>
      </p:sp>
      <p:sp>
        <p:nvSpPr>
          <p:cNvPr id="7" name="Tijdelijke aanduiding voor tekst 6">
            <a:extLst>
              <a:ext uri="{FF2B5EF4-FFF2-40B4-BE49-F238E27FC236}">
                <a16:creationId xmlns:a16="http://schemas.microsoft.com/office/drawing/2014/main" id="{9EDFC71C-2C5C-4AFB-9D93-65FCB4B24029}"/>
              </a:ext>
            </a:extLst>
          </p:cNvPr>
          <p:cNvSpPr>
            <a:spLocks noGrp="1"/>
          </p:cNvSpPr>
          <p:nvPr>
            <p:ph type="body" sz="quarter" idx="14"/>
          </p:nvPr>
        </p:nvSpPr>
        <p:spPr>
          <a:xfrm>
            <a:off x="2581835" y="501834"/>
            <a:ext cx="6996580" cy="227101"/>
          </a:xfrm>
        </p:spPr>
        <p:txBody>
          <a:bodyPr/>
          <a:lstStyle/>
          <a:p>
            <a:r>
              <a:rPr lang="nl-NL" dirty="0"/>
              <a:t>Cirrus data project</a:t>
            </a:r>
          </a:p>
        </p:txBody>
      </p:sp>
      <p:sp>
        <p:nvSpPr>
          <p:cNvPr id="9" name="Tekstvak 8">
            <a:extLst>
              <a:ext uri="{FF2B5EF4-FFF2-40B4-BE49-F238E27FC236}">
                <a16:creationId xmlns:a16="http://schemas.microsoft.com/office/drawing/2014/main" id="{A127A59C-8ACA-4895-A90F-7F5CB3A54048}"/>
              </a:ext>
            </a:extLst>
          </p:cNvPr>
          <p:cNvSpPr txBox="1"/>
          <p:nvPr/>
        </p:nvSpPr>
        <p:spPr>
          <a:xfrm>
            <a:off x="449563" y="1250730"/>
            <a:ext cx="6257324" cy="984885"/>
          </a:xfrm>
          <a:prstGeom prst="rect">
            <a:avLst/>
          </a:prstGeom>
          <a:noFill/>
        </p:spPr>
        <p:txBody>
          <a:bodyPr wrap="square" lIns="0" tIns="0" rIns="0" bIns="0" rtlCol="0">
            <a:spAutoFit/>
          </a:bodyPr>
          <a:lstStyle/>
          <a:p>
            <a:r>
              <a:rPr lang="nl-NL" sz="3200" dirty="0" err="1">
                <a:latin typeface="Open Sans Light" panose="020B0604020202020204" charset="0"/>
                <a:ea typeface="Open Sans Light" panose="020B0604020202020204" charset="0"/>
                <a:cs typeface="Open Sans Light" panose="020B0604020202020204" charset="0"/>
              </a:rPr>
              <a:t>Weighted</a:t>
            </a:r>
            <a:r>
              <a:rPr lang="nl-NL" sz="3200" dirty="0">
                <a:latin typeface="Open Sans Light" panose="020B0604020202020204" charset="0"/>
                <a:ea typeface="Open Sans Light" panose="020B0604020202020204" charset="0"/>
                <a:cs typeface="Open Sans Light" panose="020B0604020202020204" charset="0"/>
              </a:rPr>
              <a:t> Air</a:t>
            </a:r>
          </a:p>
          <a:p>
            <a:r>
              <a:rPr lang="nl-NL" sz="3200" dirty="0">
                <a:latin typeface="Open Sans Light" panose="020B0604020202020204" charset="0"/>
                <a:ea typeface="Open Sans Light" panose="020B0604020202020204" charset="0"/>
                <a:cs typeface="Open Sans Light" panose="020B0604020202020204" charset="0"/>
              </a:rPr>
              <a:t>Traffic </a:t>
            </a:r>
            <a:r>
              <a:rPr lang="nl-NL" sz="3200" dirty="0" err="1">
                <a:latin typeface="Open Sans Light" panose="020B0604020202020204" charset="0"/>
                <a:ea typeface="Open Sans Light" panose="020B0604020202020204" charset="0"/>
                <a:cs typeface="Open Sans Light" panose="020B0604020202020204" charset="0"/>
              </a:rPr>
              <a:t>Density</a:t>
            </a:r>
            <a:endParaRPr lang="nl-NL" sz="3200" dirty="0">
              <a:latin typeface="Open Sans Light" panose="020B0604020202020204" charset="0"/>
              <a:ea typeface="Open Sans Light" panose="020B0604020202020204" charset="0"/>
              <a:cs typeface="Open Sans Light" panose="020B0604020202020204" charset="0"/>
            </a:endParaRPr>
          </a:p>
        </p:txBody>
      </p:sp>
      <p:graphicFrame>
        <p:nvGraphicFramePr>
          <p:cNvPr id="3" name="Diagram 2">
            <a:extLst>
              <a:ext uri="{FF2B5EF4-FFF2-40B4-BE49-F238E27FC236}">
                <a16:creationId xmlns:a16="http://schemas.microsoft.com/office/drawing/2014/main" id="{C2D4A447-36E9-4610-BEC6-355A15C454CE}"/>
              </a:ext>
            </a:extLst>
          </p:cNvPr>
          <p:cNvGraphicFramePr/>
          <p:nvPr>
            <p:extLst>
              <p:ext uri="{D42A27DB-BD31-4B8C-83A1-F6EECF244321}">
                <p14:modId xmlns:p14="http://schemas.microsoft.com/office/powerpoint/2010/main" val="2684379440"/>
              </p:ext>
            </p:extLst>
          </p:nvPr>
        </p:nvGraphicFramePr>
        <p:xfrm>
          <a:off x="2894377" y="1250730"/>
          <a:ext cx="8130117" cy="54200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Afbeelding 4">
            <a:extLst>
              <a:ext uri="{FF2B5EF4-FFF2-40B4-BE49-F238E27FC236}">
                <a16:creationId xmlns:a16="http://schemas.microsoft.com/office/drawing/2014/main" id="{8DE7FC09-FFCD-4B7F-9BB6-7D150C3E5499}"/>
              </a:ext>
            </a:extLst>
          </p:cNvPr>
          <p:cNvPicPr>
            <a:picLocks noChangeAspect="1"/>
          </p:cNvPicPr>
          <p:nvPr/>
        </p:nvPicPr>
        <p:blipFill rotWithShape="1">
          <a:blip r:embed="rId7"/>
          <a:srcRect l="4999" t="12931" r="81039" b="46603"/>
          <a:stretch/>
        </p:blipFill>
        <p:spPr>
          <a:xfrm>
            <a:off x="8287886" y="963485"/>
            <a:ext cx="3725573" cy="3219632"/>
          </a:xfrm>
          <a:prstGeom prst="rect">
            <a:avLst/>
          </a:prstGeom>
        </p:spPr>
      </p:pic>
      <p:pic>
        <p:nvPicPr>
          <p:cNvPr id="10" name="Afbeelding 9">
            <a:extLst>
              <a:ext uri="{FF2B5EF4-FFF2-40B4-BE49-F238E27FC236}">
                <a16:creationId xmlns:a16="http://schemas.microsoft.com/office/drawing/2014/main" id="{E156A463-3784-4BBA-AD8F-28E7F0EB242D}"/>
              </a:ext>
            </a:extLst>
          </p:cNvPr>
          <p:cNvPicPr>
            <a:picLocks noChangeAspect="1"/>
          </p:cNvPicPr>
          <p:nvPr/>
        </p:nvPicPr>
        <p:blipFill rotWithShape="1">
          <a:blip r:embed="rId8"/>
          <a:srcRect l="16260" t="17182" r="72018" b="47182"/>
          <a:stretch/>
        </p:blipFill>
        <p:spPr>
          <a:xfrm>
            <a:off x="181716" y="3164694"/>
            <a:ext cx="3867807" cy="3506114"/>
          </a:xfrm>
          <a:prstGeom prst="rect">
            <a:avLst/>
          </a:prstGeom>
        </p:spPr>
      </p:pic>
    </p:spTree>
    <p:extLst>
      <p:ext uri="{BB962C8B-B14F-4D97-AF65-F5344CB8AC3E}">
        <p14:creationId xmlns:p14="http://schemas.microsoft.com/office/powerpoint/2010/main" val="75871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E0B2DD1-0AE1-B745-A7E8-8C082357292F}"/>
              </a:ext>
            </a:extLst>
          </p:cNvPr>
          <p:cNvSpPr>
            <a:spLocks noGrp="1"/>
          </p:cNvSpPr>
          <p:nvPr>
            <p:ph type="dt" sz="half" idx="10"/>
          </p:nvPr>
        </p:nvSpPr>
        <p:spPr/>
        <p:txBody>
          <a:bodyPr/>
          <a:lstStyle/>
          <a:p>
            <a:r>
              <a:rPr lang="nl-NL" dirty="0"/>
              <a:t>17-3-2021</a:t>
            </a:r>
            <a:endParaRPr lang="en-GB" dirty="0"/>
          </a:p>
        </p:txBody>
      </p:sp>
      <p:sp>
        <p:nvSpPr>
          <p:cNvPr id="7" name="Tijdelijke aanduiding voor tekst 6">
            <a:extLst>
              <a:ext uri="{FF2B5EF4-FFF2-40B4-BE49-F238E27FC236}">
                <a16:creationId xmlns:a16="http://schemas.microsoft.com/office/drawing/2014/main" id="{9EDFC71C-2C5C-4AFB-9D93-65FCB4B24029}"/>
              </a:ext>
            </a:extLst>
          </p:cNvPr>
          <p:cNvSpPr>
            <a:spLocks noGrp="1"/>
          </p:cNvSpPr>
          <p:nvPr>
            <p:ph type="body" sz="quarter" idx="14"/>
          </p:nvPr>
        </p:nvSpPr>
        <p:spPr>
          <a:xfrm>
            <a:off x="2581835" y="501834"/>
            <a:ext cx="6996580" cy="227101"/>
          </a:xfrm>
        </p:spPr>
        <p:txBody>
          <a:bodyPr/>
          <a:lstStyle/>
          <a:p>
            <a:r>
              <a:rPr lang="nl-NL" dirty="0"/>
              <a:t>Cirrus data project</a:t>
            </a:r>
          </a:p>
        </p:txBody>
      </p:sp>
      <p:sp>
        <p:nvSpPr>
          <p:cNvPr id="9" name="Tekstvak 8">
            <a:extLst>
              <a:ext uri="{FF2B5EF4-FFF2-40B4-BE49-F238E27FC236}">
                <a16:creationId xmlns:a16="http://schemas.microsoft.com/office/drawing/2014/main" id="{A127A59C-8ACA-4895-A90F-7F5CB3A54048}"/>
              </a:ext>
            </a:extLst>
          </p:cNvPr>
          <p:cNvSpPr txBox="1"/>
          <p:nvPr/>
        </p:nvSpPr>
        <p:spPr>
          <a:xfrm>
            <a:off x="449563" y="1250730"/>
            <a:ext cx="7885140" cy="1477328"/>
          </a:xfrm>
          <a:prstGeom prst="rect">
            <a:avLst/>
          </a:prstGeom>
          <a:noFill/>
        </p:spPr>
        <p:txBody>
          <a:bodyPr wrap="square" lIns="0" tIns="0" rIns="0" bIns="0" rtlCol="0">
            <a:spAutoFit/>
          </a:bodyPr>
          <a:lstStyle/>
          <a:p>
            <a:r>
              <a:rPr lang="nl-NL" sz="3200" dirty="0" err="1">
                <a:latin typeface="Open Sans Light" panose="020B0604020202020204" charset="0"/>
                <a:ea typeface="Open Sans Light" panose="020B0604020202020204" charset="0"/>
                <a:cs typeface="Open Sans Light" panose="020B0604020202020204" charset="0"/>
              </a:rPr>
              <a:t>Result</a:t>
            </a:r>
            <a:r>
              <a:rPr lang="nl-NL" sz="3200" dirty="0">
                <a:latin typeface="Open Sans Light" panose="020B0604020202020204" charset="0"/>
                <a:ea typeface="Open Sans Light" panose="020B0604020202020204" charset="0"/>
                <a:cs typeface="Open Sans Light" panose="020B0604020202020204" charset="0"/>
              </a:rPr>
              <a:t> </a:t>
            </a:r>
            <a:r>
              <a:rPr lang="nl-NL" sz="3200" dirty="0" err="1">
                <a:latin typeface="Open Sans Light" panose="020B0604020202020204" charset="0"/>
                <a:ea typeface="Open Sans Light" panose="020B0604020202020204" charset="0"/>
                <a:cs typeface="Open Sans Light" panose="020B0604020202020204" charset="0"/>
              </a:rPr>
              <a:t>Meteosat</a:t>
            </a:r>
            <a:endParaRPr lang="nl-NL" sz="3200" dirty="0">
              <a:latin typeface="Open Sans Light" panose="020B0604020202020204" charset="0"/>
              <a:ea typeface="Open Sans Light" panose="020B0604020202020204" charset="0"/>
              <a:cs typeface="Open Sans Light" panose="020B0604020202020204" charset="0"/>
            </a:endParaRPr>
          </a:p>
          <a:p>
            <a:r>
              <a:rPr lang="nl-NL" sz="3200" dirty="0">
                <a:latin typeface="Open Sans Light" panose="020B0604020202020204" charset="0"/>
                <a:ea typeface="Open Sans Light" panose="020B0604020202020204" charset="0"/>
                <a:cs typeface="Open Sans Light" panose="020B0604020202020204" charset="0"/>
              </a:rPr>
              <a:t>SEVIRI L2 -&gt; L3</a:t>
            </a:r>
          </a:p>
          <a:p>
            <a:r>
              <a:rPr lang="nl-NL" sz="3200" dirty="0" err="1">
                <a:latin typeface="Open Sans Light" panose="020B0604020202020204" charset="0"/>
                <a:ea typeface="Open Sans Light" panose="020B0604020202020204" charset="0"/>
                <a:cs typeface="Open Sans Light" panose="020B0604020202020204" charset="0"/>
              </a:rPr>
              <a:t>conversion</a:t>
            </a:r>
            <a:endParaRPr lang="nl-NL" sz="3200" dirty="0">
              <a:latin typeface="Open Sans Light" panose="020B0604020202020204" charset="0"/>
              <a:ea typeface="Open Sans Light" panose="020B0604020202020204" charset="0"/>
              <a:cs typeface="Open Sans Light" panose="020B0604020202020204" charset="0"/>
            </a:endParaRPr>
          </a:p>
        </p:txBody>
      </p:sp>
      <p:pic>
        <p:nvPicPr>
          <p:cNvPr id="3" name="cirruscoverCLAAS">
            <a:hlinkClick r:id="" action="ppaction://media"/>
            <a:extLst>
              <a:ext uri="{FF2B5EF4-FFF2-40B4-BE49-F238E27FC236}">
                <a16:creationId xmlns:a16="http://schemas.microsoft.com/office/drawing/2014/main" id="{820F5069-2DDB-48A0-8AEE-1210BF54EF4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995519" y="728935"/>
            <a:ext cx="8199656" cy="6149742"/>
          </a:xfrm>
          <a:prstGeom prst="rect">
            <a:avLst/>
          </a:prstGeom>
        </p:spPr>
      </p:pic>
    </p:spTree>
    <p:extLst>
      <p:ext uri="{BB962C8B-B14F-4D97-AF65-F5344CB8AC3E}">
        <p14:creationId xmlns:p14="http://schemas.microsoft.com/office/powerpoint/2010/main" val="2643048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E0B2DD1-0AE1-B745-A7E8-8C082357292F}"/>
              </a:ext>
            </a:extLst>
          </p:cNvPr>
          <p:cNvSpPr>
            <a:spLocks noGrp="1"/>
          </p:cNvSpPr>
          <p:nvPr>
            <p:ph type="dt" sz="half" idx="10"/>
          </p:nvPr>
        </p:nvSpPr>
        <p:spPr/>
        <p:txBody>
          <a:bodyPr/>
          <a:lstStyle/>
          <a:p>
            <a:r>
              <a:rPr lang="nl-NL" dirty="0"/>
              <a:t>17-3-2021</a:t>
            </a:r>
            <a:endParaRPr lang="en-GB" dirty="0"/>
          </a:p>
        </p:txBody>
      </p:sp>
      <p:sp>
        <p:nvSpPr>
          <p:cNvPr id="7" name="Tijdelijke aanduiding voor tekst 6">
            <a:extLst>
              <a:ext uri="{FF2B5EF4-FFF2-40B4-BE49-F238E27FC236}">
                <a16:creationId xmlns:a16="http://schemas.microsoft.com/office/drawing/2014/main" id="{9EDFC71C-2C5C-4AFB-9D93-65FCB4B24029}"/>
              </a:ext>
            </a:extLst>
          </p:cNvPr>
          <p:cNvSpPr>
            <a:spLocks noGrp="1"/>
          </p:cNvSpPr>
          <p:nvPr>
            <p:ph type="body" sz="quarter" idx="14"/>
          </p:nvPr>
        </p:nvSpPr>
        <p:spPr>
          <a:xfrm>
            <a:off x="2581835" y="501834"/>
            <a:ext cx="6996580" cy="227101"/>
          </a:xfrm>
        </p:spPr>
        <p:txBody>
          <a:bodyPr/>
          <a:lstStyle/>
          <a:p>
            <a:r>
              <a:rPr lang="nl-NL" dirty="0"/>
              <a:t>Cirrus data project</a:t>
            </a:r>
          </a:p>
        </p:txBody>
      </p:sp>
      <p:sp>
        <p:nvSpPr>
          <p:cNvPr id="9" name="Tekstvak 8">
            <a:extLst>
              <a:ext uri="{FF2B5EF4-FFF2-40B4-BE49-F238E27FC236}">
                <a16:creationId xmlns:a16="http://schemas.microsoft.com/office/drawing/2014/main" id="{A127A59C-8ACA-4895-A90F-7F5CB3A54048}"/>
              </a:ext>
            </a:extLst>
          </p:cNvPr>
          <p:cNvSpPr txBox="1"/>
          <p:nvPr/>
        </p:nvSpPr>
        <p:spPr>
          <a:xfrm>
            <a:off x="449563" y="1250730"/>
            <a:ext cx="7885140" cy="1477328"/>
          </a:xfrm>
          <a:prstGeom prst="rect">
            <a:avLst/>
          </a:prstGeom>
          <a:noFill/>
        </p:spPr>
        <p:txBody>
          <a:bodyPr wrap="square" lIns="0" tIns="0" rIns="0" bIns="0" rtlCol="0">
            <a:spAutoFit/>
          </a:bodyPr>
          <a:lstStyle/>
          <a:p>
            <a:r>
              <a:rPr lang="nl-NL" sz="3200" dirty="0" err="1">
                <a:latin typeface="Open Sans Light" panose="020B0604020202020204" charset="0"/>
                <a:ea typeface="Open Sans Light" panose="020B0604020202020204" charset="0"/>
                <a:cs typeface="Open Sans Light" panose="020B0604020202020204" charset="0"/>
              </a:rPr>
              <a:t>Result</a:t>
            </a:r>
            <a:r>
              <a:rPr lang="nl-NL" sz="3200" dirty="0">
                <a:latin typeface="Open Sans Light" panose="020B0604020202020204" charset="0"/>
                <a:ea typeface="Open Sans Light" panose="020B0604020202020204" charset="0"/>
                <a:cs typeface="Open Sans Light" panose="020B0604020202020204" charset="0"/>
              </a:rPr>
              <a:t> CALIPSO</a:t>
            </a:r>
          </a:p>
          <a:p>
            <a:r>
              <a:rPr lang="nl-NL" sz="3200" dirty="0">
                <a:latin typeface="Open Sans Light" panose="020B0604020202020204" charset="0"/>
                <a:ea typeface="Open Sans Light" panose="020B0604020202020204" charset="0"/>
                <a:cs typeface="Open Sans Light" panose="020B0604020202020204" charset="0"/>
              </a:rPr>
              <a:t>L2 -&gt; L3</a:t>
            </a:r>
          </a:p>
          <a:p>
            <a:r>
              <a:rPr lang="nl-NL" sz="3200" dirty="0" err="1">
                <a:latin typeface="Open Sans Light" panose="020B0604020202020204" charset="0"/>
                <a:ea typeface="Open Sans Light" panose="020B0604020202020204" charset="0"/>
                <a:cs typeface="Open Sans Light" panose="020B0604020202020204" charset="0"/>
              </a:rPr>
              <a:t>conversion</a:t>
            </a:r>
            <a:endParaRPr lang="nl-NL" sz="3200" dirty="0">
              <a:latin typeface="Open Sans Light" panose="020B0604020202020204" charset="0"/>
              <a:ea typeface="Open Sans Light" panose="020B0604020202020204" charset="0"/>
              <a:cs typeface="Open Sans Light" panose="020B0604020202020204" charset="0"/>
            </a:endParaRPr>
          </a:p>
        </p:txBody>
      </p:sp>
      <p:pic>
        <p:nvPicPr>
          <p:cNvPr id="4" name="CALIPSO_0315">
            <a:hlinkClick r:id="" action="ppaction://media"/>
            <a:extLst>
              <a:ext uri="{FF2B5EF4-FFF2-40B4-BE49-F238E27FC236}">
                <a16:creationId xmlns:a16="http://schemas.microsoft.com/office/drawing/2014/main" id="{34D02BC2-1524-461F-8DF2-827A941204C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25462" y="730717"/>
            <a:ext cx="8169713" cy="6127284"/>
          </a:xfrm>
          <a:prstGeom prst="rect">
            <a:avLst/>
          </a:prstGeom>
        </p:spPr>
      </p:pic>
      <p:sp>
        <p:nvSpPr>
          <p:cNvPr id="8" name="Tekstvak 7">
            <a:extLst>
              <a:ext uri="{FF2B5EF4-FFF2-40B4-BE49-F238E27FC236}">
                <a16:creationId xmlns:a16="http://schemas.microsoft.com/office/drawing/2014/main" id="{42843F09-7651-4478-9ED8-950DEF81455A}"/>
              </a:ext>
            </a:extLst>
          </p:cNvPr>
          <p:cNvSpPr txBox="1"/>
          <p:nvPr/>
        </p:nvSpPr>
        <p:spPr>
          <a:xfrm>
            <a:off x="449563" y="3145826"/>
            <a:ext cx="3628451" cy="2492990"/>
          </a:xfrm>
          <a:prstGeom prst="rect">
            <a:avLst/>
          </a:prstGeom>
          <a:noFill/>
        </p:spPr>
        <p:txBody>
          <a:bodyPr wrap="square" lIns="0" tIns="0" rIns="0" bIns="0" rtlCol="0">
            <a:spAutoFit/>
          </a:bodyPr>
          <a:lstStyle/>
          <a:p>
            <a:pPr marL="285750" indent="-285750">
              <a:buFont typeface="Arial" panose="020B0604020202020204" pitchFamily="34" charset="0"/>
              <a:buChar char="•"/>
            </a:pPr>
            <a:r>
              <a:rPr lang="nl-NL" dirty="0">
                <a:latin typeface="Open Sans Light" panose="020B0604020202020204" charset="0"/>
                <a:ea typeface="Open Sans Light" panose="020B0604020202020204" charset="0"/>
                <a:cs typeface="Open Sans Light" panose="020B0604020202020204" charset="0"/>
              </a:rPr>
              <a:t>Change </a:t>
            </a:r>
            <a:r>
              <a:rPr lang="nl-NL" dirty="0" err="1">
                <a:latin typeface="Open Sans Light" panose="020B0604020202020204" charset="0"/>
                <a:ea typeface="Open Sans Light" panose="020B0604020202020204" charset="0"/>
                <a:cs typeface="Open Sans Light" panose="020B0604020202020204" charset="0"/>
              </a:rPr>
              <a:t>from</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satellite</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coordinates</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to</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geographic</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coordinate</a:t>
            </a:r>
            <a:r>
              <a:rPr lang="nl-NL" dirty="0">
                <a:latin typeface="Open Sans Light" panose="020B0604020202020204" charset="0"/>
                <a:ea typeface="Open Sans Light" panose="020B0604020202020204" charset="0"/>
                <a:cs typeface="Open Sans Light" panose="020B0604020202020204" charset="0"/>
              </a:rPr>
              <a:t> system</a:t>
            </a: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err="1">
                <a:latin typeface="Open Sans Light" panose="020B0604020202020204" charset="0"/>
                <a:ea typeface="Open Sans Light" panose="020B0604020202020204" charset="0"/>
                <a:cs typeface="Open Sans Light" panose="020B0604020202020204" charset="0"/>
              </a:rPr>
              <a:t>Decrypt</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binary</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encrypted</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satellite</a:t>
            </a:r>
            <a:r>
              <a:rPr lang="nl-NL" dirty="0">
                <a:latin typeface="Open Sans Light" panose="020B0604020202020204" charset="0"/>
                <a:ea typeface="Open Sans Light" panose="020B0604020202020204" charset="0"/>
                <a:cs typeface="Open Sans Light" panose="020B0604020202020204" charset="0"/>
              </a:rPr>
              <a:t> data </a:t>
            </a:r>
            <a:r>
              <a:rPr lang="nl-NL" dirty="0" err="1">
                <a:latin typeface="Open Sans Light" panose="020B0604020202020204" charset="0"/>
                <a:ea typeface="Open Sans Light" panose="020B0604020202020204" charset="0"/>
                <a:cs typeface="Open Sans Light" panose="020B0604020202020204" charset="0"/>
              </a:rPr>
              <a:t>containing</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backscatter</a:t>
            </a:r>
            <a:r>
              <a:rPr lang="nl-NL" dirty="0">
                <a:latin typeface="Open Sans Light" panose="020B0604020202020204" charset="0"/>
                <a:ea typeface="Open Sans Light" panose="020B0604020202020204" charset="0"/>
                <a:cs typeface="Open Sans Light" panose="020B0604020202020204" charset="0"/>
              </a:rPr>
              <a:t> info (feature </a:t>
            </a:r>
            <a:r>
              <a:rPr lang="nl-NL" dirty="0" err="1">
                <a:latin typeface="Open Sans Light" panose="020B0604020202020204" charset="0"/>
                <a:ea typeface="Open Sans Light" panose="020B0604020202020204" charset="0"/>
                <a:cs typeface="Open Sans Light" panose="020B0604020202020204" charset="0"/>
              </a:rPr>
              <a:t>flags</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confidence</a:t>
            </a:r>
            <a:r>
              <a:rPr lang="nl-NL" dirty="0">
                <a:latin typeface="Open Sans Light" panose="020B0604020202020204" charset="0"/>
                <a:ea typeface="Open Sans Light" panose="020B0604020202020204" charset="0"/>
                <a:cs typeface="Open Sans Light" panose="020B0604020202020204" charset="0"/>
              </a:rPr>
              <a:t>)</a:t>
            </a:r>
            <a:endParaRPr lang="nl-NL" dirty="0"/>
          </a:p>
          <a:p>
            <a:pPr marL="285750" indent="-285750">
              <a:buFont typeface="Arial" panose="020B0604020202020204" pitchFamily="34" charset="0"/>
              <a:buChar char="•"/>
            </a:pPr>
            <a:endParaRPr lang="nl-NL" dirty="0"/>
          </a:p>
        </p:txBody>
      </p:sp>
    </p:spTree>
    <p:extLst>
      <p:ext uri="{BB962C8B-B14F-4D97-AF65-F5344CB8AC3E}">
        <p14:creationId xmlns:p14="http://schemas.microsoft.com/office/powerpoint/2010/main" val="2533038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E0B2DD1-0AE1-B745-A7E8-8C082357292F}"/>
              </a:ext>
            </a:extLst>
          </p:cNvPr>
          <p:cNvSpPr>
            <a:spLocks noGrp="1"/>
          </p:cNvSpPr>
          <p:nvPr>
            <p:ph type="dt" sz="half" idx="10"/>
          </p:nvPr>
        </p:nvSpPr>
        <p:spPr/>
        <p:txBody>
          <a:bodyPr/>
          <a:lstStyle/>
          <a:p>
            <a:r>
              <a:rPr lang="nl-NL" dirty="0"/>
              <a:t>17-3-2021</a:t>
            </a:r>
            <a:endParaRPr lang="en-GB" dirty="0"/>
          </a:p>
        </p:txBody>
      </p:sp>
      <p:sp>
        <p:nvSpPr>
          <p:cNvPr id="7" name="Tijdelijke aanduiding voor tekst 6">
            <a:extLst>
              <a:ext uri="{FF2B5EF4-FFF2-40B4-BE49-F238E27FC236}">
                <a16:creationId xmlns:a16="http://schemas.microsoft.com/office/drawing/2014/main" id="{9EDFC71C-2C5C-4AFB-9D93-65FCB4B24029}"/>
              </a:ext>
            </a:extLst>
          </p:cNvPr>
          <p:cNvSpPr>
            <a:spLocks noGrp="1"/>
          </p:cNvSpPr>
          <p:nvPr>
            <p:ph type="body" sz="quarter" idx="14"/>
          </p:nvPr>
        </p:nvSpPr>
        <p:spPr>
          <a:xfrm>
            <a:off x="2581835" y="501834"/>
            <a:ext cx="6996580" cy="227101"/>
          </a:xfrm>
        </p:spPr>
        <p:txBody>
          <a:bodyPr/>
          <a:lstStyle/>
          <a:p>
            <a:r>
              <a:rPr lang="nl-NL" dirty="0"/>
              <a:t>Cirrus data project</a:t>
            </a:r>
          </a:p>
        </p:txBody>
      </p:sp>
      <p:sp>
        <p:nvSpPr>
          <p:cNvPr id="9" name="Tekstvak 8">
            <a:extLst>
              <a:ext uri="{FF2B5EF4-FFF2-40B4-BE49-F238E27FC236}">
                <a16:creationId xmlns:a16="http://schemas.microsoft.com/office/drawing/2014/main" id="{A127A59C-8ACA-4895-A90F-7F5CB3A54048}"/>
              </a:ext>
            </a:extLst>
          </p:cNvPr>
          <p:cNvSpPr txBox="1"/>
          <p:nvPr/>
        </p:nvSpPr>
        <p:spPr>
          <a:xfrm>
            <a:off x="449563" y="1250730"/>
            <a:ext cx="7885140" cy="492443"/>
          </a:xfrm>
          <a:prstGeom prst="rect">
            <a:avLst/>
          </a:prstGeom>
          <a:noFill/>
        </p:spPr>
        <p:txBody>
          <a:bodyPr wrap="square" lIns="0" tIns="0" rIns="0" bIns="0" rtlCol="0">
            <a:spAutoFit/>
          </a:bodyPr>
          <a:lstStyle/>
          <a:p>
            <a:r>
              <a:rPr lang="nl-NL" sz="3200" dirty="0" err="1">
                <a:latin typeface="Open Sans Light" panose="020B0604020202020204" charset="0"/>
                <a:ea typeface="Open Sans Light" panose="020B0604020202020204" charset="0"/>
                <a:cs typeface="Open Sans Light" panose="020B0604020202020204" charset="0"/>
              </a:rPr>
              <a:t>Current</a:t>
            </a:r>
            <a:r>
              <a:rPr lang="nl-NL" sz="3200" dirty="0">
                <a:latin typeface="Open Sans Light" panose="020B0604020202020204" charset="0"/>
                <a:ea typeface="Open Sans Light" panose="020B0604020202020204" charset="0"/>
                <a:cs typeface="Open Sans Light" panose="020B0604020202020204" charset="0"/>
              </a:rPr>
              <a:t> </a:t>
            </a:r>
            <a:r>
              <a:rPr lang="nl-NL" sz="3200" dirty="0" err="1">
                <a:latin typeface="Open Sans Light" panose="020B0604020202020204" charset="0"/>
                <a:ea typeface="Open Sans Light" panose="020B0604020202020204" charset="0"/>
                <a:cs typeface="Open Sans Light" panose="020B0604020202020204" charset="0"/>
              </a:rPr>
              <a:t>challenges</a:t>
            </a:r>
            <a:endParaRPr lang="nl-NL" sz="3200" dirty="0">
              <a:latin typeface="Open Sans Light" panose="020B0604020202020204" charset="0"/>
              <a:ea typeface="Open Sans Light" panose="020B0604020202020204" charset="0"/>
              <a:cs typeface="Open Sans Light" panose="020B0604020202020204" charset="0"/>
            </a:endParaRPr>
          </a:p>
        </p:txBody>
      </p:sp>
      <p:sp>
        <p:nvSpPr>
          <p:cNvPr id="8" name="Tekstvak 7">
            <a:extLst>
              <a:ext uri="{FF2B5EF4-FFF2-40B4-BE49-F238E27FC236}">
                <a16:creationId xmlns:a16="http://schemas.microsoft.com/office/drawing/2014/main" id="{42843F09-7651-4478-9ED8-950DEF81455A}"/>
              </a:ext>
            </a:extLst>
          </p:cNvPr>
          <p:cNvSpPr txBox="1"/>
          <p:nvPr/>
        </p:nvSpPr>
        <p:spPr>
          <a:xfrm>
            <a:off x="449563" y="2264968"/>
            <a:ext cx="7527789" cy="2769989"/>
          </a:xfrm>
          <a:prstGeom prst="rect">
            <a:avLst/>
          </a:prstGeom>
          <a:noFill/>
        </p:spPr>
        <p:txBody>
          <a:bodyPr wrap="square" lIns="0" tIns="0" rIns="0" bIns="0" rtlCol="0">
            <a:spAutoFit/>
          </a:bodyPr>
          <a:lstStyle/>
          <a:p>
            <a:pPr marL="285750" indent="-285750">
              <a:buFont typeface="Arial" panose="020B0604020202020204" pitchFamily="34" charset="0"/>
              <a:buChar char="•"/>
            </a:pPr>
            <a:r>
              <a:rPr lang="nl-NL" dirty="0">
                <a:latin typeface="Open Sans Light" panose="020B0604020202020204" charset="0"/>
                <a:ea typeface="Open Sans Light" panose="020B0604020202020204" charset="0"/>
                <a:cs typeface="Open Sans Light" panose="020B0604020202020204" charset="0"/>
              </a:rPr>
              <a:t>Store data in </a:t>
            </a:r>
            <a:r>
              <a:rPr lang="nl-NL" dirty="0" err="1">
                <a:latin typeface="Open Sans Light" panose="020B0604020202020204" charset="0"/>
                <a:ea typeface="Open Sans Light" panose="020B0604020202020204" charset="0"/>
                <a:cs typeface="Open Sans Light" panose="020B0604020202020204" charset="0"/>
              </a:rPr>
              <a:t>cloud</a:t>
            </a: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err="1">
                <a:latin typeface="Open Sans Light" panose="020B0604020202020204" charset="0"/>
                <a:ea typeface="Open Sans Light" panose="020B0604020202020204" charset="0"/>
                <a:cs typeface="Open Sans Light" panose="020B0604020202020204" charset="0"/>
              </a:rPr>
              <a:t>Learn</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how</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to</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work</a:t>
            </a:r>
            <a:r>
              <a:rPr lang="nl-NL" dirty="0">
                <a:latin typeface="Open Sans Light" panose="020B0604020202020204" charset="0"/>
                <a:ea typeface="Open Sans Light" panose="020B0604020202020204" charset="0"/>
                <a:cs typeface="Open Sans Light" panose="020B0604020202020204" charset="0"/>
              </a:rPr>
              <a:t> on GEMINI cluster</a:t>
            </a: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err="1">
                <a:latin typeface="Open Sans Light" panose="020B0604020202020204" charset="0"/>
                <a:ea typeface="Open Sans Light" panose="020B0604020202020204" charset="0"/>
                <a:cs typeface="Open Sans Light" panose="020B0604020202020204" charset="0"/>
              </a:rPr>
              <a:t>Retrieve</a:t>
            </a:r>
            <a:r>
              <a:rPr lang="nl-NL" dirty="0">
                <a:latin typeface="Open Sans Light" panose="020B0604020202020204" charset="0"/>
                <a:ea typeface="Open Sans Light" panose="020B0604020202020204" charset="0"/>
                <a:cs typeface="Open Sans Light" panose="020B0604020202020204" charset="0"/>
              </a:rPr>
              <a:t> rest of CALIPSO data (server </a:t>
            </a:r>
            <a:r>
              <a:rPr lang="nl-NL" dirty="0" err="1">
                <a:latin typeface="Open Sans Light" panose="020B0604020202020204" charset="0"/>
                <a:ea typeface="Open Sans Light" panose="020B0604020202020204" charset="0"/>
                <a:cs typeface="Open Sans Light" panose="020B0604020202020204" charset="0"/>
              </a:rPr>
              <a:t>connection</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fails</a:t>
            </a:r>
            <a:r>
              <a:rPr lang="nl-NL" dirty="0">
                <a:latin typeface="Open Sans Light" panose="020B0604020202020204" charset="0"/>
                <a:ea typeface="Open Sans Light" panose="020B0604020202020204" charset="0"/>
                <a:cs typeface="Open Sans Light" panose="020B0604020202020204" charset="0"/>
              </a:rPr>
              <a:t>)</a:t>
            </a: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err="1">
                <a:latin typeface="Open Sans Light" panose="020B0604020202020204" charset="0"/>
                <a:ea typeface="Open Sans Light" panose="020B0604020202020204" charset="0"/>
                <a:cs typeface="Open Sans Light" panose="020B0604020202020204" charset="0"/>
              </a:rPr>
              <a:t>Improve</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existing</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algorithms</a:t>
            </a: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endParaRPr lang="nl-NL" dirty="0">
              <a:latin typeface="Open Sans Light" panose="020B0604020202020204" charset="0"/>
              <a:ea typeface="Open Sans Light" panose="020B0604020202020204" charset="0"/>
              <a:cs typeface="Open Sans Light" panose="020B0604020202020204" charset="0"/>
            </a:endParaRPr>
          </a:p>
          <a:p>
            <a:pPr marL="285750" indent="-285750">
              <a:buFont typeface="Arial" panose="020B0604020202020204" pitchFamily="34" charset="0"/>
              <a:buChar char="•"/>
            </a:pPr>
            <a:r>
              <a:rPr lang="nl-NL" dirty="0" err="1">
                <a:latin typeface="Open Sans Light" panose="020B0604020202020204" charset="0"/>
                <a:ea typeface="Open Sans Light" panose="020B0604020202020204" charset="0"/>
                <a:cs typeface="Open Sans Light" panose="020B0604020202020204" charset="0"/>
              </a:rPr>
              <a:t>Create</a:t>
            </a:r>
            <a:r>
              <a:rPr lang="nl-NL" dirty="0">
                <a:latin typeface="Open Sans Light" panose="020B0604020202020204" charset="0"/>
                <a:ea typeface="Open Sans Light" panose="020B0604020202020204" charset="0"/>
                <a:cs typeface="Open Sans Light" panose="020B0604020202020204" charset="0"/>
              </a:rPr>
              <a:t> model </a:t>
            </a:r>
            <a:r>
              <a:rPr lang="nl-NL" dirty="0" err="1">
                <a:latin typeface="Open Sans Light" panose="020B0604020202020204" charset="0"/>
                <a:ea typeface="Open Sans Light" panose="020B0604020202020204" charset="0"/>
                <a:cs typeface="Open Sans Light" panose="020B0604020202020204" charset="0"/>
              </a:rPr>
              <a:t>to</a:t>
            </a:r>
            <a:r>
              <a:rPr lang="nl-NL" dirty="0">
                <a:latin typeface="Open Sans Light" panose="020B0604020202020204" charset="0"/>
                <a:ea typeface="Open Sans Light" panose="020B0604020202020204" charset="0"/>
                <a:cs typeface="Open Sans Light" panose="020B0604020202020204" charset="0"/>
              </a:rPr>
              <a:t> handle </a:t>
            </a:r>
            <a:r>
              <a:rPr lang="nl-NL" dirty="0" err="1">
                <a:latin typeface="Open Sans Light" panose="020B0604020202020204" charset="0"/>
                <a:ea typeface="Open Sans Light" panose="020B0604020202020204" charset="0"/>
                <a:cs typeface="Open Sans Light" panose="020B0604020202020204" charset="0"/>
              </a:rPr>
              <a:t>confounding</a:t>
            </a:r>
            <a:r>
              <a:rPr lang="nl-NL" dirty="0">
                <a:latin typeface="Open Sans Light" panose="020B0604020202020204" charset="0"/>
                <a:ea typeface="Open Sans Light" panose="020B0604020202020204" charset="0"/>
                <a:cs typeface="Open Sans Light" panose="020B0604020202020204" charset="0"/>
              </a:rPr>
              <a:t> variables (</a:t>
            </a:r>
            <a:r>
              <a:rPr lang="nl-NL" dirty="0" err="1">
                <a:latin typeface="Open Sans Light" panose="020B0604020202020204" charset="0"/>
                <a:ea typeface="Open Sans Light" panose="020B0604020202020204" charset="0"/>
                <a:cs typeface="Open Sans Light" panose="020B0604020202020204" charset="0"/>
              </a:rPr>
              <a:t>logistic</a:t>
            </a:r>
            <a:r>
              <a:rPr lang="nl-NL" dirty="0">
                <a:latin typeface="Open Sans Light" panose="020B0604020202020204" charset="0"/>
                <a:ea typeface="Open Sans Light" panose="020B0604020202020204" charset="0"/>
                <a:cs typeface="Open Sans Light" panose="020B0604020202020204" charset="0"/>
              </a:rPr>
              <a:t> </a:t>
            </a:r>
            <a:r>
              <a:rPr lang="nl-NL" dirty="0" err="1">
                <a:latin typeface="Open Sans Light" panose="020B0604020202020204" charset="0"/>
                <a:ea typeface="Open Sans Light" panose="020B0604020202020204" charset="0"/>
                <a:cs typeface="Open Sans Light" panose="020B0604020202020204" charset="0"/>
              </a:rPr>
              <a:t>regression</a:t>
            </a:r>
            <a:r>
              <a:rPr lang="nl-NL" dirty="0">
                <a:latin typeface="Open Sans Light" panose="020B0604020202020204" charset="0"/>
                <a:ea typeface="Open Sans Light" panose="020B0604020202020204" charset="0"/>
                <a:cs typeface="Open Sans Light" panose="020B0604020202020204" charset="0"/>
              </a:rPr>
              <a:t>)</a:t>
            </a:r>
            <a:endParaRPr lang="nl-NL" dirty="0"/>
          </a:p>
          <a:p>
            <a:pPr marL="285750" indent="-285750">
              <a:buFont typeface="Arial" panose="020B0604020202020204" pitchFamily="34" charset="0"/>
              <a:buChar char="•"/>
            </a:pPr>
            <a:endParaRPr lang="nl-NL" dirty="0"/>
          </a:p>
        </p:txBody>
      </p:sp>
    </p:spTree>
    <p:extLst>
      <p:ext uri="{BB962C8B-B14F-4D97-AF65-F5344CB8AC3E}">
        <p14:creationId xmlns:p14="http://schemas.microsoft.com/office/powerpoint/2010/main" val="259148562"/>
      </p:ext>
    </p:extLst>
  </p:cSld>
  <p:clrMapOvr>
    <a:masterClrMapping/>
  </p:clrMapOvr>
</p:sld>
</file>

<file path=ppt/theme/theme1.xml><?xml version="1.0" encoding="utf-8"?>
<a:theme xmlns:a="http://schemas.openxmlformats.org/drawingml/2006/main" name="Utrecht University">
  <a:themeElements>
    <a:clrScheme name="Utrecht University">
      <a:dk1>
        <a:srgbClr val="000000"/>
      </a:dk1>
      <a:lt1>
        <a:srgbClr val="FFFFFF"/>
      </a:lt1>
      <a:dk2>
        <a:srgbClr val="C00935"/>
      </a:dk2>
      <a:lt2>
        <a:srgbClr val="D9D9D9"/>
      </a:lt2>
      <a:accent1>
        <a:srgbClr val="FFCD00"/>
      </a:accent1>
      <a:accent2>
        <a:srgbClr val="DD9562"/>
      </a:accent2>
      <a:accent3>
        <a:srgbClr val="911D56"/>
      </a:accent3>
      <a:accent4>
        <a:srgbClr val="63A593"/>
      </a:accent4>
      <a:accent5>
        <a:srgbClr val="161D41"/>
      </a:accent5>
      <a:accent6>
        <a:srgbClr val="6686C3"/>
      </a:accent6>
      <a:hlink>
        <a:srgbClr val="52287F"/>
      </a:hlink>
      <a:folHlink>
        <a:srgbClr val="623E2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a:defPPr>
      </a:lstStyle>
    </a:txDef>
  </a:objectDefaults>
  <a:extraClrSchemeLst/>
  <a:extLst>
    <a:ext uri="{05A4C25C-085E-4340-85A3-A5531E510DB2}">
      <thm15:themeFamily xmlns:thm15="http://schemas.microsoft.com/office/thememl/2012/main" name="uu_powerpoint_template_EN_2020" id="{8E175E42-73EE-CC4A-9F0F-F20CEB75ECC6}" vid="{C3338080-2AEB-BE4B-8282-48574BF6A595}"/>
    </a:ext>
  </a:extLst>
</a:theme>
</file>

<file path=ppt/theme/theme2.xml><?xml version="1.0" encoding="utf-8"?>
<a:theme xmlns:a="http://schemas.openxmlformats.org/drawingml/2006/main" name="Office-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uu_powerpoint_template_EN_2020</Template>
  <TotalTime>136</TotalTime>
  <Words>267</Words>
  <Application>Microsoft Office PowerPoint</Application>
  <PresentationFormat>Aangepast</PresentationFormat>
  <Paragraphs>62</Paragraphs>
  <Slides>8</Slides>
  <Notes>0</Notes>
  <HiddenSlides>0</HiddenSlides>
  <MMClips>2</MMClips>
  <ScaleCrop>false</ScaleCrop>
  <HeadingPairs>
    <vt:vector size="6" baseType="variant">
      <vt:variant>
        <vt:lpstr>Gebruikte lettertypen</vt:lpstr>
      </vt:variant>
      <vt:variant>
        <vt:i4>8</vt:i4>
      </vt:variant>
      <vt:variant>
        <vt:lpstr>Thema</vt:lpstr>
      </vt:variant>
      <vt:variant>
        <vt:i4>1</vt:i4>
      </vt:variant>
      <vt:variant>
        <vt:lpstr>Diatitels</vt:lpstr>
      </vt:variant>
      <vt:variant>
        <vt:i4>8</vt:i4>
      </vt:variant>
    </vt:vector>
  </HeadingPairs>
  <TitlesOfParts>
    <vt:vector size="17" baseType="lpstr">
      <vt:lpstr>Open Sans Light</vt:lpstr>
      <vt:lpstr>Cambria Math</vt:lpstr>
      <vt:lpstr>Verdana</vt:lpstr>
      <vt:lpstr>Calibri</vt:lpstr>
      <vt:lpstr>Merriweather Light</vt:lpstr>
      <vt:lpstr>Open Sans</vt:lpstr>
      <vt:lpstr>Merriweather Regular</vt:lpstr>
      <vt:lpstr>Arial</vt:lpstr>
      <vt:lpstr>Utrecht University</vt:lpstr>
      <vt:lpstr>Impact of aviation on Cirrus Cloud Formation within European airspace - Update III</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Impact of aviation on Cirrus Cloud Formation within European airspace - Update III</dc:title>
  <dc:subject/>
  <dc:creator>Timothy Van der Duim</dc:creator>
  <cp:keywords/>
  <dc:description/>
  <cp:lastModifiedBy>Timothy Van der Duim</cp:lastModifiedBy>
  <cp:revision>11</cp:revision>
  <dcterms:created xsi:type="dcterms:W3CDTF">2021-03-16T17:29:51Z</dcterms:created>
  <dcterms:modified xsi:type="dcterms:W3CDTF">2021-03-16T19:46:50Z</dcterms:modified>
  <cp:category/>
</cp:coreProperties>
</file>

<file path=docProps/thumbnail.jpeg>
</file>